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61" r:id="rId3"/>
    <p:sldId id="275" r:id="rId4"/>
    <p:sldId id="276" r:id="rId5"/>
    <p:sldId id="267" r:id="rId6"/>
    <p:sldId id="27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446" y="108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Rectangle 2"/>
          <p:cNvSpPr/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2" name="Rectangle 3"/>
          <p:cNvSpPr/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3" name="Rectangle 4"/>
          <p:cNvSpPr/>
          <p:nvPr>
            <p:ph type="sldImg" idx="2"/>
          </p:nvPr>
        </p:nvSpPr>
        <p:spPr bwMode="auto">
          <a:xfrm>
            <a:off x="137583" y="766763"/>
            <a:ext cx="6824133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644" name="Rectangle 5"/>
          <p:cNvSpPr/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48645" name="Rectangle 6"/>
          <p:cNvSpPr/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7"/>
          <p:cNvSpPr/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/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82" name="Subtitle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048583" name="Date Placeholder 3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584" name="Footer Placeholder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85" name="Slide Number Placeholder 5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Title 1"/>
          <p:cNvSpPr/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09" name="Vertical Text Placeholder 2"/>
          <p:cNvSpPr/>
          <p:nvPr>
            <p:ph type="body" orient="vert" idx="1"/>
          </p:nvPr>
        </p:nvSpPr>
        <p:spPr/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10" name="Date Placeholder 3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11" name="Footer Placeholder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12" name="Slide Number Placeholder 5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Vertical Title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93" name="Vertical Text Placeholder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94" name="Date Placeholder 3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595" name="Footer Placeholder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96" name="Slide Number Placeholder 5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Title 1"/>
          <p:cNvSpPr/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98" name="Content Placeholder 2"/>
          <p:cNvSpPr/>
          <p:nvPr>
            <p:ph idx="1"/>
          </p:nvPr>
        </p:nvSpPr>
        <p:spPr/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99" name="Date Placeholder 3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00" name="Footer Placeholder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01" name="Slide Number Placeholder 5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/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14" name="Text Placeholder 2"/>
          <p:cNvSpPr/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15" name="Date Placeholder 3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16" name="Footer Placeholder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17" name="Slide Number Placeholder 5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Title 1"/>
          <p:cNvSpPr/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19" name="Content Placeholder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20" name="Content Placeholder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21" name="Date Placeholder 4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22" name="Footer Placeholder 5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23" name="Slide Number Placeholder 6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Title 1"/>
          <p:cNvSpPr/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25" name="Text Placeholder 2"/>
          <p:cNvSpPr/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26" name="Content Placeholder 3"/>
          <p:cNvSpPr/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27" name="Text Placeholder 4"/>
          <p:cNvSpPr/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28" name="Content Placeholder 5"/>
          <p:cNvSpPr/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29" name="Date Placeholder 6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30" name="Footer Placeholder 7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31" name="Slide Number Placeholder 8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/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89" name="Date Placeholder 2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590" name="Footer Placeholder 3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91" name="Slide Number Placeholder 4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Date Placeholder 1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33" name="Footer Placeholder 2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34" name="Slide Number Placeholder 3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36" name="Content Placeholder 2"/>
          <p:cNvSpPr/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37" name="Text Placeholder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38" name="Date Placeholder 4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39" name="Footer Placeholder 5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40" name="Slide Number Placeholder 6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03" name="Picture Placeholder 2"/>
          <p:cNvSpPr/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1048604" name="Text Placeholder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05" name="Date Placeholder 4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06" name="Footer Placeholder 5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07" name="Slide Number Placeholder 6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/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77" name="Text Placeholder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78" name="Date Placeholder 3"/>
          <p:cNvSpPr/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579" name="Footer Placeholder 4"/>
          <p:cNvSpPr/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Slide Number Placeholder 5"/>
          <p:cNvSpPr/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1"/>
          <p:cNvSpPr/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87" name="副标题 2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097152" name="图片 2097151"/>
          <p:cNvPicPr/>
          <p:nvPr/>
        </p:nvPicPr>
        <p:blipFill>
          <a:blip r:embed="rId1"/>
          <a:stretch>
            <a:fillRect/>
          </a:stretch>
        </p:blipFill>
        <p:spPr>
          <a:xfrm>
            <a:off x="-19344" y="0"/>
            <a:ext cx="12211344" cy="6846456"/>
          </a:xfrm>
          <a:prstGeom prst="rect">
            <a:avLst/>
          </a:prstGeom>
        </p:spPr>
      </p:pic>
      <p:sp>
        <p:nvSpPr>
          <p:cNvPr id="1048647" name="文本框 1048646"/>
          <p:cNvSpPr txBox="1"/>
          <p:nvPr/>
        </p:nvSpPr>
        <p:spPr>
          <a:xfrm>
            <a:off x="2259414" y="2119630"/>
            <a:ext cx="8408586" cy="92202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ctr"/>
            <a:r>
              <a:rPr lang="zh-CN" sz="5400" b="1">
                <a:solidFill>
                  <a:srgbClr val="FFCB00"/>
                </a:solidFill>
              </a:rPr>
              <a:t>数学活动</a:t>
            </a:r>
            <a:r>
              <a:rPr lang="en-US" altLang="zh-CN" sz="5400" b="1">
                <a:solidFill>
                  <a:srgbClr val="FFCB00"/>
                </a:solidFill>
              </a:rPr>
              <a:t>  </a:t>
            </a:r>
            <a:r>
              <a:rPr lang="zh-CN" altLang="en-US" sz="5400" b="1">
                <a:solidFill>
                  <a:srgbClr val="FFCB00"/>
                </a:solidFill>
              </a:rPr>
              <a:t>对对碰</a:t>
            </a:r>
            <a:endParaRPr lang="zh-CN" altLang="en-US" sz="5400" b="1">
              <a:solidFill>
                <a:srgbClr val="FFCB00"/>
              </a:solidFill>
            </a:endParaRPr>
          </a:p>
        </p:txBody>
      </p:sp>
      <p:sp>
        <p:nvSpPr>
          <p:cNvPr id="1048648" name="文本框 1048647"/>
          <p:cNvSpPr txBox="1"/>
          <p:nvPr/>
        </p:nvSpPr>
        <p:spPr>
          <a:xfrm>
            <a:off x="5710870" y="3891914"/>
            <a:ext cx="4599808" cy="640080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zh-CN" sz="3600">
                <a:solidFill>
                  <a:srgbClr val="FFCB00"/>
                </a:solidFill>
              </a:rPr>
              <a:t>小二</a:t>
            </a:r>
            <a:r>
              <a:rPr lang="zh-CN" sz="3600">
                <a:solidFill>
                  <a:srgbClr val="FFCB00"/>
                </a:solidFill>
              </a:rPr>
              <a:t>班</a:t>
            </a:r>
            <a:r>
              <a:rPr lang="en-US" altLang="zh-CN" sz="3600">
                <a:solidFill>
                  <a:srgbClr val="FFCB00"/>
                </a:solidFill>
              </a:rPr>
              <a:t> </a:t>
            </a:r>
            <a:r>
              <a:rPr lang="en-US" altLang="zh-CN" sz="3600">
                <a:solidFill>
                  <a:srgbClr val="FFCB00"/>
                </a:solidFill>
              </a:rPr>
              <a:t> </a:t>
            </a:r>
            <a:r>
              <a:rPr lang="zh-CN" altLang="zh-CN" sz="3600">
                <a:solidFill>
                  <a:srgbClr val="FFCB00"/>
                </a:solidFill>
              </a:rPr>
              <a:t>李玉莹</a:t>
            </a:r>
            <a:endParaRPr lang="zh-CN" sz="2800">
              <a:solidFill>
                <a:srgbClr val="FFCB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/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2027" b="30159"/>
          <a:stretch>
            <a:fillRect/>
          </a:stretch>
        </p:blipFill>
        <p:spPr>
          <a:xfrm>
            <a:off x="309880" y="309880"/>
            <a:ext cx="11882120" cy="5074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b="58561"/>
          <a:stretch>
            <a:fillRect/>
          </a:stretch>
        </p:blipFill>
        <p:spPr>
          <a:xfrm>
            <a:off x="0" y="5212715"/>
            <a:ext cx="16661130" cy="164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/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635"/>
            <a:ext cx="12192000" cy="7106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09140" y="2661285"/>
            <a:ext cx="711390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rgbClr val="FF0000"/>
                </a:solidFill>
              </a:rPr>
              <a:t>         </a:t>
            </a:r>
            <a:r>
              <a:rPr lang="zh-CN" altLang="en-US" sz="4400">
                <a:solidFill>
                  <a:srgbClr val="FF0000"/>
                </a:solidFill>
              </a:rPr>
              <a:t>今天晚上有一场篝火晚会在草原上举行，邀请小朋友们一起去参加！</a:t>
            </a:r>
            <a:endParaRPr lang="zh-CN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2097152" descr="/private/var/mobile/Containers/Data/Application/A9178D78-69D0-4934-BBAB-54059A53AB8B/tmp/insert_image_tmp_dir/2022-04-15 21:39:20.816000.png2022-04-15 21:39:20.816000"/>
          <p:cNvPicPr/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2251" y="16768"/>
            <a:ext cx="12239401" cy="6819900"/>
          </a:xfrm>
          <a:prstGeom prst="rect">
            <a:avLst/>
          </a:prstGeom>
        </p:spPr>
      </p:pic>
      <p:pic>
        <p:nvPicPr>
          <p:cNvPr id="2097154" name="图片 2097153"/>
          <p:cNvPicPr/>
          <p:nvPr>
            <p:custDataLst>
              <p:tags r:id="rId3"/>
            </p:custDataLst>
          </p:nvPr>
        </p:nvPicPr>
        <p:blipFill>
          <a:blip r:embed="rId4"/>
          <a:srcRect l="4749" r="3308" b="-5"/>
          <a:stretch>
            <a:fillRect/>
          </a:stretch>
        </p:blipFill>
        <p:spPr>
          <a:xfrm>
            <a:off x="1774825" y="1001395"/>
            <a:ext cx="8642350" cy="4850130"/>
          </a:xfrm>
          <a:prstGeom prst="roundRect">
            <a:avLst/>
          </a:prstGeom>
        </p:spPr>
      </p:pic>
    </p:spTree>
  </p:cSld>
  <p:clrMapOvr>
    <a:masterClrMapping/>
  </p:clrMapOvr>
  <p:transition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/private/var/mobile/Containers/Data/Application/A9178D78-69D0-4934-BBAB-54059A53AB8B/tmp/insert_image_tmp_dir/2022-04-15 22:07:35.078000.png2022-04-15 22:07:35.078000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635" y="-24765"/>
            <a:ext cx="12192635" cy="6882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4720" y="911225"/>
            <a:ext cx="5795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马背上的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民族—蒙古族</a:t>
            </a:r>
            <a:endParaRPr lang="zh-CN" altLang="en-US" sz="3600"/>
          </a:p>
        </p:txBody>
      </p:sp>
      <p:pic>
        <p:nvPicPr>
          <p:cNvPr id="8" name="图片 7" descr="2022-04-15 22:03:30.542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730" y="3339465"/>
            <a:ext cx="1815465" cy="2544445"/>
          </a:xfrm>
          <a:prstGeom prst="rect">
            <a:avLst/>
          </a:prstGeom>
        </p:spPr>
      </p:pic>
      <p:pic>
        <p:nvPicPr>
          <p:cNvPr id="7" name="图片 6" descr="2022-04-15 22:03:30.494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265" y="1876425"/>
            <a:ext cx="3126105" cy="3104515"/>
          </a:xfrm>
          <a:prstGeom prst="rect">
            <a:avLst/>
          </a:prstGeom>
        </p:spPr>
      </p:pic>
      <p:pic>
        <p:nvPicPr>
          <p:cNvPr id="6" name="图片 5" descr="2022-04-15 22:03:30.455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8065" y="3872865"/>
            <a:ext cx="2108200" cy="2094865"/>
          </a:xfrm>
          <a:prstGeom prst="rect">
            <a:avLst/>
          </a:prstGeom>
        </p:spPr>
      </p:pic>
      <p:pic>
        <p:nvPicPr>
          <p:cNvPr id="11" name="图片 10" descr="2022-04-15 22:03:30.4110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8860" y="911225"/>
            <a:ext cx="1920240" cy="24060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6095,&quot;width&quot;:17550}"/>
</p:tagLst>
</file>

<file path=ppt/tags/tag2.xml><?xml version="1.0" encoding="utf-8"?>
<p:tagLst xmlns:p="http://schemas.openxmlformats.org/presentationml/2006/main">
  <p:tag name="KSO_WM_UNIT_CREATIVECROP_PICSHAPE_ID" val="2097153"/>
</p:tagLst>
</file>

<file path=ppt/tags/tag3.xml><?xml version="1.0" encoding="utf-8"?>
<p:tagLst xmlns:p="http://schemas.openxmlformats.org/presentationml/2006/main">
  <p:tag name="KSO_WM_UNIT_CREATIVECROP_PICSHAPE_ID" val="2097154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WPS 演示</Application>
  <PresentationFormat/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OPPO R11s</dc:creator>
  <cp:lastModifiedBy>Administrator</cp:lastModifiedBy>
  <cp:revision>3</cp:revision>
  <dcterms:created xsi:type="dcterms:W3CDTF">2022-05-19T03:58:00Z</dcterms:created>
  <dcterms:modified xsi:type="dcterms:W3CDTF">2022-05-19T04:12:02Z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2052-11.1.0.11294</vt:lpwstr>
  </property>
  <property fmtid="{D5CDD505-2E9C-101B-9397-08002B2CF9AE}" pid="3" name="ICV">
    <vt:lpwstr>B157670C3B544010967B99CE4DC98367</vt:lpwstr>
  </property>
</Properties>
</file>