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2" r:id="rId7"/>
    <p:sldId id="269" r:id="rId8"/>
    <p:sldId id="263" r:id="rId9"/>
    <p:sldId id="266" r:id="rId10"/>
    <p:sldId id="268" r:id="rId11"/>
    <p:sldId id="258" r:id="rId12"/>
    <p:sldId id="264" r:id="rId13"/>
    <p:sldId id="261" r:id="rId14"/>
    <p:sldId id="267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e81a885e6118ed9a692910920784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8390" y="0"/>
            <a:ext cx="10015855" cy="6917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21c37641127bd2a2e4f85b4a33430b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65145" y="140970"/>
            <a:ext cx="6454140" cy="615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0c5b8209fa7502eb5418c4e07b87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2445" y="676275"/>
            <a:ext cx="6086475" cy="5505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07377c427fbe95ae3195042f84b3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685" y="0"/>
            <a:ext cx="453199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2aa77fb2bb8357c9fb2e893aa1535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31895" y="365125"/>
            <a:ext cx="5160010" cy="5739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edab036c147aa65e4f452af776982b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68750" y="1825625"/>
            <a:ext cx="4253230" cy="4351655"/>
          </a:xfrm>
          <a:prstGeom prst="rect">
            <a:avLst/>
          </a:prstGeom>
        </p:spPr>
      </p:pic>
      <p:pic>
        <p:nvPicPr>
          <p:cNvPr id="5" name="图片 4" descr="edab036c147aa65e4f452af776982b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-635"/>
            <a:ext cx="6247765" cy="6391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bd6671718858f36fe7494680beb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7880" y="0"/>
            <a:ext cx="547560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f260402b3d6fa9c840c2e90fceed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020" y="0"/>
            <a:ext cx="348932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a97bfd0debd3a2330f697c1217730b"/>
          <p:cNvPicPr>
            <a:picLocks noChangeAspect="1"/>
          </p:cNvPicPr>
          <p:nvPr/>
        </p:nvPicPr>
        <p:blipFill>
          <a:blip r:embed="rId1"/>
          <a:srcRect l="4187" t="546" r="2621"/>
          <a:stretch>
            <a:fillRect/>
          </a:stretch>
        </p:blipFill>
        <p:spPr>
          <a:xfrm>
            <a:off x="2844165" y="37465"/>
            <a:ext cx="6614795" cy="6820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380db43a6159020da1a54d4e5811b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17215" y="0"/>
            <a:ext cx="6195695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96c679e88f116909678212a55b2c06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0535" y="0"/>
            <a:ext cx="6918960" cy="671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6427f3781c7bb9d77612ad1cef6f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57175"/>
            <a:ext cx="6089015" cy="603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98383fbfbbaa068174c2bbf053afd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285115"/>
            <a:ext cx="5596890" cy="583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a2af6ced08342a993186f4128df1f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804545"/>
            <a:ext cx="5334000" cy="5248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fb57e2b407e28251276f2f82d0d36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0" y="0"/>
            <a:ext cx="69596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a9dc42efe49a5ed60f783b30dc3ef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414655"/>
            <a:ext cx="7403465" cy="6028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db47a93de70fe927cc0b27eca0e5c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0895" y="365125"/>
            <a:ext cx="5924550" cy="5502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e0cd7945036b95444d4a6d7a0eded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299720"/>
            <a:ext cx="5200650" cy="6257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6853,&quot;width&quot;:705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魏凤红</dc:creator>
  <cp:lastModifiedBy>MIAOMIAO</cp:lastModifiedBy>
  <cp:revision>2</cp:revision>
  <dcterms:created xsi:type="dcterms:W3CDTF">2022-03-31T07:06:00Z</dcterms:created>
  <dcterms:modified xsi:type="dcterms:W3CDTF">2022-03-31T07:51:22Z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FAD2F60C15D343D6B6BD325B7FA25CCB</vt:lpwstr>
  </property>
  <property fmtid="{D5CDD505-2E9C-101B-9397-08002B2CF9AE}" pid="3" name="KSOProductBuildVer">
    <vt:lpwstr>2052-11.1.0.11365</vt:lpwstr>
  </property>
</Properties>
</file>