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57" r:id="rId3"/>
    <p:sldId id="258" r:id="rId5"/>
    <p:sldId id="259" r:id="rId6"/>
    <p:sldId id="285" r:id="rId7"/>
    <p:sldId id="262" r:id="rId8"/>
    <p:sldId id="268" r:id="rId9"/>
    <p:sldId id="260" r:id="rId10"/>
    <p:sldId id="278" r:id="rId11"/>
  </p:sldIdLst>
  <p:sldSz cx="12192000" cy="6858000"/>
  <p:notesSz cx="6858000" cy="9144000"/>
  <p:embeddedFontLst>
    <p:embeddedFont>
      <p:font typeface="汉仪中等线简" panose="02010609000101010101" pitchFamily="49" charset="-122"/>
      <p:regular r:id="rId16"/>
    </p:embeddedFont>
    <p:embeddedFont>
      <p:font typeface="汉仪大宋简" panose="02010609000101010101" charset="-122"/>
      <p:regular r:id="rId17"/>
    </p:embeddedFont>
    <p:embeddedFont>
      <p:font typeface="等线" panose="02010600030101010101" charset="-122"/>
      <p:regular r:id="rId18"/>
    </p:embeddedFont>
    <p:embeddedFont>
      <p:font typeface="汉仪雅酷黑 65W" panose="020B0604020202020204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0" autoAdjust="0"/>
    <p:restoredTop sz="95244" autoAdjust="0"/>
  </p:normalViewPr>
  <p:slideViewPr>
    <p:cSldViewPr snapToGrid="0">
      <p:cViewPr>
        <p:scale>
          <a:sx n="70" d="100"/>
          <a:sy n="70" d="100"/>
        </p:scale>
        <p:origin x="528" y="31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05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866886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06045" y="116205"/>
            <a:ext cx="11966575" cy="6659880"/>
          </a:xfrm>
          <a:prstGeom prst="rect">
            <a:avLst/>
          </a:prstGeom>
          <a:solidFill>
            <a:schemeClr val="bg1"/>
          </a:solidFill>
          <a:ln>
            <a:solidFill>
              <a:srgbClr val="233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6688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164" name="矩形: 对角圆角 163"/>
          <p:cNvSpPr/>
          <p:nvPr/>
        </p:nvSpPr>
        <p:spPr>
          <a:xfrm>
            <a:off x="5696449" y="3443605"/>
            <a:ext cx="4655185" cy="379730"/>
          </a:xfrm>
          <a:prstGeom prst="roundRect">
            <a:avLst/>
          </a:prstGeom>
          <a:solidFill>
            <a:srgbClr val="233E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</a:rPr>
              <a:t>思政</a:t>
            </a:r>
            <a:r>
              <a:rPr lang="zh-CN" altLang="en-US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</a:rPr>
              <a:t>活动</a:t>
            </a:r>
            <a:endParaRPr lang="zh-CN" altLang="en-US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4920796" y="2096770"/>
            <a:ext cx="62064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 spc="600" dirty="0">
                <a:solidFill>
                  <a:schemeClr val="bg1"/>
                </a:solidFill>
                <a:effectLst/>
                <a:latin typeface="汉仪大宋简" panose="02010609000101010101" charset="-122"/>
                <a:ea typeface="汉仪大宋简" panose="02010609000101010101" charset="-122"/>
                <a:cs typeface="汉仪中等线简" panose="02010609000101010101" pitchFamily="49" charset="-122"/>
              </a:rPr>
              <a:t>中国航母诞生记</a:t>
            </a:r>
            <a:endParaRPr lang="zh-CN" altLang="zh-CN" sz="6000" spc="600" dirty="0">
              <a:solidFill>
                <a:schemeClr val="bg1"/>
              </a:solidFill>
              <a:effectLst/>
              <a:latin typeface="汉仪大宋简" panose="02010609000101010101" charset="-122"/>
              <a:ea typeface="汉仪大宋简" panose="02010609000101010101" charset="-122"/>
              <a:cs typeface="汉仪中等线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607">
        <p14:gallery dir="l"/>
      </p:transition>
    </mc:Choice>
    <mc:Fallback>
      <p:transition spd="slow" advTm="2607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bldLvl="0" animBg="1"/>
      <p:bldP spid="1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809080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1085215" y="4224020"/>
            <a:ext cx="2691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233E65"/>
                </a:solidFill>
                <a:effectLst/>
                <a:latin typeface="汉仪大宋简" panose="02010609000101010101" charset="-122"/>
                <a:ea typeface="汉仪大宋简" panose="02010609000101010101" charset="-122"/>
                <a:cs typeface="+mn-ea"/>
              </a:rPr>
              <a:t>第一艘航母</a:t>
            </a:r>
            <a:endParaRPr lang="zh-CN" altLang="en-US" sz="3200" spc="600" dirty="0">
              <a:solidFill>
                <a:srgbClr val="233E65"/>
              </a:solidFill>
              <a:effectLst/>
              <a:latin typeface="汉仪大宋简" panose="02010609000101010101" charset="-122"/>
              <a:ea typeface="汉仪大宋简" panose="02010609000101010101" charset="-122"/>
              <a:cs typeface="+mn-ea"/>
            </a:endParaRPr>
          </a:p>
        </p:txBody>
      </p:sp>
      <p:pic>
        <p:nvPicPr>
          <p:cNvPr id="2" name="581578938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32805" y="2381885"/>
            <a:ext cx="5142230" cy="426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8788">
        <p14:prism/>
      </p:transition>
    </mc:Choice>
    <mc:Fallback>
      <p:transition spd="slow" advTm="87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0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6688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92775" y="2763520"/>
            <a:ext cx="46628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汉仪大宋简" panose="02010609000101010101" charset="-122"/>
                <a:ea typeface="汉仪大宋简" panose="02010609000101010101" charset="-122"/>
                <a:cs typeface="+mn-ea"/>
                <a:sym typeface="+mn-lt"/>
              </a:rPr>
              <a:t>辽宁舰</a:t>
            </a:r>
            <a:endParaRPr lang="zh-CN" altLang="en-US" sz="6000" b="1" dirty="0">
              <a:solidFill>
                <a:schemeClr val="bg1"/>
              </a:solidFill>
              <a:latin typeface="汉仪大宋简" panose="02010609000101010101" charset="-122"/>
              <a:ea typeface="汉仪大宋简" panose="02010609000101010101" charset="-122"/>
              <a:cs typeface="+mn-ea"/>
              <a:sym typeface="+mn-lt"/>
            </a:endParaRPr>
          </a:p>
        </p:txBody>
      </p:sp>
      <p:pic>
        <p:nvPicPr>
          <p:cNvPr id="3" name="图片 2" descr="liaoningji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2065655"/>
            <a:ext cx="4644390" cy="290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341">
        <p14:flip dir="r"/>
      </p:transition>
    </mc:Choice>
    <mc:Fallback>
      <p:transition spd="slow" advTm="23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920" y="459740"/>
            <a:ext cx="7981315" cy="4232275"/>
          </a:xfrm>
          <a:prstGeom prst="rect">
            <a:avLst/>
          </a:prstGeom>
        </p:spPr>
      </p:pic>
      <p:grpSp>
        <p:nvGrpSpPr>
          <p:cNvPr id="3" name="组合 2" descr="7b0a202020202274657874626f78223a20227b5c2263617465676f72795f69645c223a31303339392c5c2269645c223a32303334313937327d220a7d0a"/>
          <p:cNvGrpSpPr/>
          <p:nvPr/>
        </p:nvGrpSpPr>
        <p:grpSpPr>
          <a:xfrm>
            <a:off x="3467735" y="4892675"/>
            <a:ext cx="4982799" cy="1830070"/>
            <a:chOff x="5370" y="3510"/>
            <a:chExt cx="8461" cy="3780"/>
          </a:xfrm>
        </p:grpSpPr>
        <p:grpSp>
          <p:nvGrpSpPr>
            <p:cNvPr id="4" name="组合 3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1" cy="2400300"/>
            </a:xfrm>
          </p:grpSpPr>
          <p:sp>
            <p:nvSpPr>
              <p:cNvPr id="16" name="任意多边形: 形状 15"/>
              <p:cNvSpPr/>
              <p:nvPr/>
            </p:nvSpPr>
            <p:spPr>
              <a:xfrm rot="10800000">
                <a:off x="4056844" y="2228851"/>
                <a:ext cx="4725520" cy="1845944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254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10800000">
                <a:off x="4051752" y="2306405"/>
                <a:ext cx="4649103" cy="1775562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127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3409634" y="2790661"/>
                <a:ext cx="4725520" cy="1838489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254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3491141" y="2790661"/>
                <a:ext cx="4644013" cy="1760936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127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PA-3ee89bbeadfa4af0abb1890bbf32adbd-0"/>
              <p:cNvSpPr txBox="1"/>
              <p:nvPr/>
            </p:nvSpPr>
            <p:spPr>
              <a:xfrm>
                <a:off x="3409633" y="2228850"/>
                <a:ext cx="483417" cy="369835"/>
              </a:xfrm>
              <a:custGeom>
                <a:avLst/>
                <a:gdLst/>
                <a:ahLst/>
                <a:cxnLst/>
                <a:rect l="l" t="t" r="r" b="b"/>
                <a:pathLst>
                  <a:path w="1532788" h="1172509">
                    <a:moveTo>
                      <a:pt x="1532788" y="0"/>
                    </a:moveTo>
                    <a:lnTo>
                      <a:pt x="1532788" y="253916"/>
                    </a:lnTo>
                    <a:cubicBezTo>
                      <a:pt x="1438654" y="289620"/>
                      <a:pt x="1366835" y="338737"/>
                      <a:pt x="1317331" y="401265"/>
                    </a:cubicBezTo>
                    <a:cubicBezTo>
                      <a:pt x="1272245" y="458875"/>
                      <a:pt x="1249702" y="510997"/>
                      <a:pt x="1249702" y="557631"/>
                    </a:cubicBezTo>
                    <a:lnTo>
                      <a:pt x="1524181" y="557631"/>
                    </a:lnTo>
                    <a:lnTo>
                      <a:pt x="1524181" y="1172509"/>
                    </a:lnTo>
                    <a:lnTo>
                      <a:pt x="904931" y="1172509"/>
                    </a:lnTo>
                    <a:lnTo>
                      <a:pt x="904931" y="614125"/>
                    </a:lnTo>
                    <a:cubicBezTo>
                      <a:pt x="907982" y="463793"/>
                      <a:pt x="973471" y="329127"/>
                      <a:pt x="1101397" y="210128"/>
                    </a:cubicBezTo>
                    <a:cubicBezTo>
                      <a:pt x="1198127" y="113125"/>
                      <a:pt x="1341924" y="43082"/>
                      <a:pt x="1532788" y="0"/>
                    </a:cubicBezTo>
                    <a:close/>
                    <a:moveTo>
                      <a:pt x="623554" y="0"/>
                    </a:moveTo>
                    <a:lnTo>
                      <a:pt x="623554" y="253916"/>
                    </a:lnTo>
                    <a:cubicBezTo>
                      <a:pt x="529966" y="289392"/>
                      <a:pt x="460857" y="336869"/>
                      <a:pt x="416226" y="396347"/>
                    </a:cubicBezTo>
                    <a:cubicBezTo>
                      <a:pt x="368590" y="457235"/>
                      <a:pt x="344772" y="510997"/>
                      <a:pt x="344772" y="557631"/>
                    </a:cubicBezTo>
                    <a:lnTo>
                      <a:pt x="614946" y="557631"/>
                    </a:lnTo>
                    <a:lnTo>
                      <a:pt x="614946" y="1172509"/>
                    </a:lnTo>
                    <a:lnTo>
                      <a:pt x="0" y="1172509"/>
                    </a:lnTo>
                    <a:lnTo>
                      <a:pt x="0" y="614125"/>
                    </a:lnTo>
                    <a:cubicBezTo>
                      <a:pt x="3052" y="463793"/>
                      <a:pt x="60275" y="334478"/>
                      <a:pt x="171669" y="226181"/>
                    </a:cubicBezTo>
                    <a:cubicBezTo>
                      <a:pt x="282471" y="118385"/>
                      <a:pt x="433099" y="42991"/>
                      <a:pt x="623554" y="0"/>
                    </a:cubicBezTo>
                    <a:close/>
                  </a:path>
                </a:pathLst>
              </a:custGeom>
              <a:solidFill>
                <a:srgbClr val="406090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4400" b="1" dirty="0">
                  <a:solidFill>
                    <a:srgbClr val="FF5A33"/>
                  </a:solidFill>
                  <a:latin typeface="汉仪旗黑Y2-35简" panose="00020600040101010101" charset="-122"/>
                  <a:ea typeface="汉仪旗黑Y2-35简" panose="00020600040101010101" charset="-122"/>
                </a:endParaRPr>
              </a:p>
            </p:txBody>
          </p:sp>
          <p:sp>
            <p:nvSpPr>
              <p:cNvPr id="22" name="PA-3ee89bbeadfa4af0abb1890bbf32adbd-0"/>
              <p:cNvSpPr txBox="1"/>
              <p:nvPr/>
            </p:nvSpPr>
            <p:spPr>
              <a:xfrm rot="10800000">
                <a:off x="8298947" y="4259314"/>
                <a:ext cx="483417" cy="369835"/>
              </a:xfrm>
              <a:custGeom>
                <a:avLst/>
                <a:gdLst/>
                <a:ahLst/>
                <a:cxnLst/>
                <a:rect l="l" t="t" r="r" b="b"/>
                <a:pathLst>
                  <a:path w="1532788" h="1172509">
                    <a:moveTo>
                      <a:pt x="1532788" y="0"/>
                    </a:moveTo>
                    <a:lnTo>
                      <a:pt x="1532788" y="253916"/>
                    </a:lnTo>
                    <a:cubicBezTo>
                      <a:pt x="1438654" y="289620"/>
                      <a:pt x="1366835" y="338737"/>
                      <a:pt x="1317331" y="401265"/>
                    </a:cubicBezTo>
                    <a:cubicBezTo>
                      <a:pt x="1272245" y="458875"/>
                      <a:pt x="1249702" y="510997"/>
                      <a:pt x="1249702" y="557631"/>
                    </a:cubicBezTo>
                    <a:lnTo>
                      <a:pt x="1524181" y="557631"/>
                    </a:lnTo>
                    <a:lnTo>
                      <a:pt x="1524181" y="1172509"/>
                    </a:lnTo>
                    <a:lnTo>
                      <a:pt x="904931" y="1172509"/>
                    </a:lnTo>
                    <a:lnTo>
                      <a:pt x="904931" y="614125"/>
                    </a:lnTo>
                    <a:cubicBezTo>
                      <a:pt x="907982" y="463793"/>
                      <a:pt x="973471" y="329127"/>
                      <a:pt x="1101397" y="210128"/>
                    </a:cubicBezTo>
                    <a:cubicBezTo>
                      <a:pt x="1198127" y="113125"/>
                      <a:pt x="1341924" y="43082"/>
                      <a:pt x="1532788" y="0"/>
                    </a:cubicBezTo>
                    <a:close/>
                    <a:moveTo>
                      <a:pt x="623554" y="0"/>
                    </a:moveTo>
                    <a:lnTo>
                      <a:pt x="623554" y="253916"/>
                    </a:lnTo>
                    <a:cubicBezTo>
                      <a:pt x="529966" y="289392"/>
                      <a:pt x="460857" y="336869"/>
                      <a:pt x="416226" y="396347"/>
                    </a:cubicBezTo>
                    <a:cubicBezTo>
                      <a:pt x="368590" y="457235"/>
                      <a:pt x="344772" y="510997"/>
                      <a:pt x="344772" y="557631"/>
                    </a:cubicBezTo>
                    <a:lnTo>
                      <a:pt x="614946" y="557631"/>
                    </a:lnTo>
                    <a:lnTo>
                      <a:pt x="614946" y="1172509"/>
                    </a:lnTo>
                    <a:lnTo>
                      <a:pt x="0" y="1172509"/>
                    </a:lnTo>
                    <a:lnTo>
                      <a:pt x="0" y="614125"/>
                    </a:lnTo>
                    <a:cubicBezTo>
                      <a:pt x="3052" y="463793"/>
                      <a:pt x="60275" y="334478"/>
                      <a:pt x="171669" y="226181"/>
                    </a:cubicBezTo>
                    <a:cubicBezTo>
                      <a:pt x="282471" y="118385"/>
                      <a:pt x="433099" y="42991"/>
                      <a:pt x="623554" y="0"/>
                    </a:cubicBezTo>
                    <a:close/>
                  </a:path>
                </a:pathLst>
              </a:custGeom>
              <a:solidFill>
                <a:srgbClr val="406090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4400" b="1" dirty="0">
                  <a:solidFill>
                    <a:srgbClr val="FF5A33"/>
                  </a:solidFill>
                  <a:latin typeface="汉仪旗黑Y2-35简" panose="00020600040101010101" charset="-122"/>
                  <a:ea typeface="汉仪旗黑Y2-35简" panose="00020600040101010101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238" y="4759"/>
              <a:ext cx="6723" cy="133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600" dirty="0">
                  <a:latin typeface="汉仪雅酷黑 65W" panose="020B0604020202020204" charset="-122"/>
                  <a:ea typeface="汉仪雅酷黑 65W" panose="020B0604020202020204" charset="-122"/>
                  <a:cs typeface="汉仪雅酷黑 65W" panose="020B0604020202020204" charset="-122"/>
                  <a:sym typeface="+mn-ea"/>
                </a:rPr>
                <a:t>未完工的瓦良格号</a:t>
              </a:r>
              <a:endParaRPr lang="zh-CN" altLang="en-US" sz="3600" dirty="0"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7"/>
          <p:cNvSpPr txBox="1"/>
          <p:nvPr/>
        </p:nvSpPr>
        <p:spPr>
          <a:xfrm>
            <a:off x="849838" y="38347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33E65"/>
                </a:solidFill>
                <a:effectLst/>
                <a:uLnTx/>
                <a:uFillTx/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航母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33E65"/>
                </a:solidFill>
                <a:effectLst/>
                <a:uLnTx/>
                <a:uFillTx/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设计图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33E65"/>
              </a:solidFill>
              <a:effectLst/>
              <a:uLnTx/>
              <a:uFillTx/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3" name="任意多边形"/>
          <p:cNvSpPr/>
          <p:nvPr/>
        </p:nvSpPr>
        <p:spPr bwMode="auto">
          <a:xfrm>
            <a:off x="327660" y="379095"/>
            <a:ext cx="536575" cy="424815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rgbClr val="233E6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pic>
        <p:nvPicPr>
          <p:cNvPr id="4" name="图片 3" descr="航母设计图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5370" y="1118870"/>
            <a:ext cx="7353300" cy="50577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"/>
          <p:cNvSpPr/>
          <p:nvPr/>
        </p:nvSpPr>
        <p:spPr bwMode="auto">
          <a:xfrm>
            <a:off x="327660" y="379095"/>
            <a:ext cx="536575" cy="424815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rgbClr val="233E6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pic>
        <p:nvPicPr>
          <p:cNvPr id="5" name="图片 4" descr="0ad960f7bc35ef06ead11ca76aa77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230" y="968375"/>
            <a:ext cx="9671685" cy="5230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5000">
        <p14:warp dir="in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86688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045" y="116205"/>
            <a:ext cx="11966575" cy="6659880"/>
          </a:xfrm>
          <a:prstGeom prst="rect">
            <a:avLst/>
          </a:prstGeom>
          <a:solidFill>
            <a:schemeClr val="bg1"/>
          </a:solidFill>
          <a:ln>
            <a:solidFill>
              <a:srgbClr val="233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</p:txBody>
      </p:sp>
      <p:pic>
        <p:nvPicPr>
          <p:cNvPr id="12" name="图片 11" descr="uss-ronald-reagan-aircraft-carrier-sky-clouds-preview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348730" y="1626870"/>
            <a:ext cx="4209415" cy="3043555"/>
          </a:xfrm>
          <a:prstGeom prst="rect">
            <a:avLst/>
          </a:prstGeom>
        </p:spPr>
      </p:pic>
      <p:sp>
        <p:nvSpPr>
          <p:cNvPr id="32" name="TextBox 7"/>
          <p:cNvSpPr txBox="1"/>
          <p:nvPr/>
        </p:nvSpPr>
        <p:spPr>
          <a:xfrm>
            <a:off x="849838" y="383470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33E65"/>
              </a:solidFill>
              <a:effectLst/>
              <a:uLnTx/>
              <a:uFillTx/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3" name="任意多边形"/>
          <p:cNvSpPr/>
          <p:nvPr/>
        </p:nvSpPr>
        <p:spPr bwMode="auto">
          <a:xfrm>
            <a:off x="327660" y="379095"/>
            <a:ext cx="536575" cy="424815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rgbClr val="233E6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pic>
        <p:nvPicPr>
          <p:cNvPr id="3" name="图片 2" descr="uss-america-aircraft-carrier-ship-united-states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45" y="1501140"/>
            <a:ext cx="4721225" cy="3067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809080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17007" y="3158131"/>
            <a:ext cx="3691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zh-CN" altLang="en-US" sz="4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谢谢你的观看</a:t>
            </a:r>
            <a:endParaRPr lang="zh-CN" altLang="en-US" sz="4400" kern="0" dirty="0">
              <a:solidFill>
                <a:schemeClr val="tx1">
                  <a:lumMod val="65000"/>
                  <a:lumOff val="3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8788">
        <p14:prism/>
      </p:transition>
    </mc:Choice>
    <mc:Fallback>
      <p:transition spd="slow" advTm="8788">
        <p:fade/>
      </p:transition>
    </mc:Fallback>
  </mc:AlternateContent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787*3099*522*5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8528,&quot;width&quot;:1239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WPS 演示</Application>
  <PresentationFormat>宽屏</PresentationFormat>
  <Paragraphs>14</Paragraphs>
  <Slides>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汉仪中等线简</vt:lpstr>
      <vt:lpstr>思源黑体 CN Normal</vt:lpstr>
      <vt:lpstr>黑体</vt:lpstr>
      <vt:lpstr>汉仪大宋简</vt:lpstr>
      <vt:lpstr>Arial</vt:lpstr>
      <vt:lpstr>微软雅黑</vt:lpstr>
      <vt:lpstr>Calibri</vt:lpstr>
      <vt:lpstr>Arial Unicode MS</vt:lpstr>
      <vt:lpstr>等线</vt:lpstr>
      <vt:lpstr>等线 Light</vt:lpstr>
      <vt:lpstr>汉仪旗黑Y2-35简</vt:lpstr>
      <vt:lpstr>汉仪雅酷黑 65W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40733</dc:creator>
  <cp:lastModifiedBy>26</cp:lastModifiedBy>
  <cp:revision>8</cp:revision>
  <dcterms:created xsi:type="dcterms:W3CDTF">2021-08-10T11:00:00Z</dcterms:created>
  <dcterms:modified xsi:type="dcterms:W3CDTF">2022-03-23T11:12:59Z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KSOTemplateUUID">
    <vt:lpwstr>v1.0_mb_FnaxK+R2WxXD+h3S07IuPw==</vt:lpwstr>
  </property>
  <property fmtid="{D5CDD505-2E9C-101B-9397-08002B2CF9AE}" pid="4" name="ICV">
    <vt:lpwstr>B34A3EEEF47340CA930B367BE617B07C</vt:lpwstr>
  </property>
</Properties>
</file>