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4" r:id="rId4"/>
    <p:sldId id="259" r:id="rId5"/>
    <p:sldId id="257" r:id="rId6"/>
    <p:sldId id="262" r:id="rId7"/>
    <p:sldId id="25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1.jpeg"/><Relationship Id="rId3" Type="http://schemas.openxmlformats.org/officeDocument/2006/relationships/tags" Target="../tags/tag1.xml"/><Relationship Id="rId2" Type="http://schemas.openxmlformats.org/officeDocument/2006/relationships/image" Target="../media/image9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3707;&#26031;&#31185;&#12289;&#37329;&#22521;&#28814;%20-%20&#23567;&#24247;&#29983;&#27963;.mp3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0"/>
            <a:ext cx="12191365" cy="89408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4709160" y="653415"/>
            <a:ext cx="7482205" cy="789940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0" y="6495415"/>
            <a:ext cx="7287895" cy="3429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2">
            <a:alphaModFix amt="40000"/>
          </a:blip>
          <a:srcRect t="14130" b="2824"/>
          <a:stretch>
            <a:fillRect/>
          </a:stretch>
        </p:blipFill>
        <p:spPr>
          <a:xfrm>
            <a:off x="0" y="894080"/>
            <a:ext cx="4709160" cy="2847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0" y="19685"/>
            <a:ext cx="12190730" cy="6838315"/>
            <a:chOff x="0" y="31"/>
            <a:chExt cx="19198" cy="10769"/>
          </a:xfrm>
        </p:grpSpPr>
        <p:sp>
          <p:nvSpPr>
            <p:cNvPr id="11" name="矩形 10"/>
            <p:cNvSpPr/>
            <p:nvPr/>
          </p:nvSpPr>
          <p:spPr>
            <a:xfrm>
              <a:off x="0" y="31"/>
              <a:ext cx="19199" cy="1408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流程图: 可选过程 11"/>
            <p:cNvSpPr/>
            <p:nvPr/>
          </p:nvSpPr>
          <p:spPr>
            <a:xfrm>
              <a:off x="7416" y="1060"/>
              <a:ext cx="11783" cy="1244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0" y="10260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1" name="图片 100"/>
          <p:cNvPicPr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2280000">
            <a:off x="8906193" y="3519488"/>
            <a:ext cx="2524125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824470" y="4513580"/>
            <a:ext cx="39643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山倾城幼儿园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张瑞霞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2160" y="2292350"/>
            <a:ext cx="91497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2"/>
                </a:solidFill>
                <a:latin typeface="华文隶书" panose="02010800040101010101" charset="-122"/>
                <a:ea typeface="华文隶书" panose="02010800040101010101" charset="-122"/>
              </a:rPr>
              <a:t>音乐欣赏</a:t>
            </a:r>
            <a:endParaRPr lang="zh-CN" altLang="en-US" sz="4800" b="1"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en-US" altLang="zh-CN" sz="4800" b="1">
                <a:latin typeface="华文隶书" panose="02010800040101010101" charset="-122"/>
                <a:ea typeface="华文隶书" panose="02010800040101010101" charset="-122"/>
              </a:rPr>
              <a:t>           </a:t>
            </a:r>
            <a:r>
              <a:rPr lang="en-US" altLang="zh-CN" sz="6000" b="1">
                <a:latin typeface="华文隶书" panose="02010800040101010101" charset="-122"/>
                <a:ea typeface="华文隶书" panose="02010800040101010101" charset="-122"/>
              </a:rPr>
              <a:t> ——</a:t>
            </a:r>
            <a:r>
              <a:rPr lang="zh-CN" altLang="en-US" sz="6000" b="1">
                <a:latin typeface="华文隶书" panose="02010800040101010101" charset="-122"/>
                <a:ea typeface="华文隶书" panose="02010800040101010101" charset="-122"/>
              </a:rPr>
              <a:t>我们的小康生活</a:t>
            </a:r>
            <a:endParaRPr lang="zh-CN" altLang="en-US" sz="6000" b="1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912100" y="1077595"/>
            <a:ext cx="3195320" cy="2156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912100" y="3333750"/>
            <a:ext cx="3309620" cy="3161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1012190" y="4545330"/>
            <a:ext cx="3924300" cy="1840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1012190" y="936625"/>
            <a:ext cx="3924300" cy="26809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191365" cy="6838315"/>
            <a:chOff x="0" y="31"/>
            <a:chExt cx="19199" cy="10769"/>
          </a:xfrm>
        </p:grpSpPr>
        <p:sp>
          <p:nvSpPr>
            <p:cNvPr id="3" name="矩形 2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流程图: 可选过程 3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0" y="10260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5748020" y="1612900"/>
            <a:ext cx="1237615" cy="392303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以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前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的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生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活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52705" y="4044950"/>
            <a:ext cx="4591050" cy="27127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2800" b="1"/>
              <a:t>住高楼</a:t>
            </a:r>
            <a:endParaRPr lang="zh-CN" altLang="en-US" sz="2800" b="1"/>
          </a:p>
        </p:txBody>
      </p:sp>
      <p:sp>
        <p:nvSpPr>
          <p:cNvPr id="15" name="矩形 14"/>
          <p:cNvSpPr/>
          <p:nvPr/>
        </p:nvSpPr>
        <p:spPr>
          <a:xfrm>
            <a:off x="6372225" y="1624965"/>
            <a:ext cx="5380355" cy="43078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2800" b="1"/>
              <a:t>休闲娱乐</a:t>
            </a:r>
            <a:endParaRPr lang="zh-CN" altLang="en-US" sz="2800" b="1"/>
          </a:p>
        </p:txBody>
      </p:sp>
      <p:sp>
        <p:nvSpPr>
          <p:cNvPr id="10" name="矩形 9"/>
          <p:cNvSpPr/>
          <p:nvPr/>
        </p:nvSpPr>
        <p:spPr>
          <a:xfrm>
            <a:off x="52705" y="1624965"/>
            <a:ext cx="4769485" cy="22504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2800" b="1"/>
              <a:t>品美食</a:t>
            </a:r>
            <a:endParaRPr lang="zh-CN" altLang="en-US" sz="2800" b="1"/>
          </a:p>
        </p:txBody>
      </p:sp>
      <p:grpSp>
        <p:nvGrpSpPr>
          <p:cNvPr id="14" name="组合 13"/>
          <p:cNvGrpSpPr/>
          <p:nvPr/>
        </p:nvGrpSpPr>
        <p:grpSpPr>
          <a:xfrm>
            <a:off x="0" y="0"/>
            <a:ext cx="12191365" cy="6858000"/>
            <a:chOff x="0" y="31"/>
            <a:chExt cx="19199" cy="10800"/>
          </a:xfrm>
        </p:grpSpPr>
        <p:sp>
          <p:nvSpPr>
            <p:cNvPr id="11" name="矩形 10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流程图: 可选过程 11"/>
            <p:cNvSpPr/>
            <p:nvPr/>
          </p:nvSpPr>
          <p:spPr>
            <a:xfrm>
              <a:off x="0" y="755"/>
              <a:ext cx="11783" cy="1736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6000">
                  <a:latin typeface="华文隶书" panose="02010800040101010101" charset="-122"/>
                  <a:ea typeface="华文隶书" panose="02010800040101010101" charset="-122"/>
                </a:rPr>
                <a:t>我们的生活缩影</a:t>
              </a:r>
              <a:endParaRPr lang="zh-CN" altLang="en-US" sz="6000"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722" y="10291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2245" y="1735455"/>
            <a:ext cx="4349750" cy="1370330"/>
            <a:chOff x="287" y="2733"/>
            <a:chExt cx="6850" cy="2158"/>
          </a:xfrm>
        </p:grpSpPr>
        <p:pic>
          <p:nvPicPr>
            <p:cNvPr id="3" name="图片 3" descr="IMG_25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7" y="2733"/>
              <a:ext cx="3230" cy="21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5" descr="IMG_2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3" y="2784"/>
              <a:ext cx="3165" cy="21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183515" y="4044950"/>
            <a:ext cx="4351020" cy="2067560"/>
            <a:chOff x="287" y="5854"/>
            <a:chExt cx="6852" cy="3256"/>
          </a:xfrm>
        </p:grpSpPr>
        <p:pic>
          <p:nvPicPr>
            <p:cNvPr id="2" name="图片 1" descr="IMG_25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87" y="5854"/>
              <a:ext cx="3228" cy="32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" name="图片 102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973" y="5908"/>
              <a:ext cx="3167" cy="3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6830060" y="2032635"/>
            <a:ext cx="4735195" cy="3242310"/>
            <a:chOff x="9137" y="3084"/>
            <a:chExt cx="7457" cy="5106"/>
          </a:xfrm>
        </p:grpSpPr>
        <p:pic>
          <p:nvPicPr>
            <p:cNvPr id="4" name="图片 4" descr="IMG_2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37" y="3084"/>
              <a:ext cx="3282" cy="2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7" descr="IMG_25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73" y="5895"/>
              <a:ext cx="3246" cy="21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" name="图片 10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13290" y="3084"/>
              <a:ext cx="3251" cy="2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4" name="图片 103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3290" y="5908"/>
              <a:ext cx="3305" cy="228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8399145" y="2054225"/>
            <a:ext cx="3145155" cy="33089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2400" b="1"/>
              <a:t>生活惬意</a:t>
            </a:r>
            <a:endParaRPr lang="zh-CN" altLang="en-US" sz="2400" b="1"/>
          </a:p>
        </p:txBody>
      </p:sp>
      <p:sp>
        <p:nvSpPr>
          <p:cNvPr id="16" name="矩形 15"/>
          <p:cNvSpPr/>
          <p:nvPr/>
        </p:nvSpPr>
        <p:spPr>
          <a:xfrm>
            <a:off x="708660" y="1323975"/>
            <a:ext cx="6960235" cy="5022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2800" b="1"/>
              <a:t>出行便捷</a:t>
            </a:r>
            <a:endParaRPr lang="zh-CN" altLang="en-US" sz="2800" b="1"/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1365" cy="6838315"/>
            <a:chOff x="0" y="31"/>
            <a:chExt cx="19199" cy="10769"/>
          </a:xfrm>
        </p:grpSpPr>
        <p:sp>
          <p:nvSpPr>
            <p:cNvPr id="3" name="矩形 2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流程图: 可选过程 3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0" y="10260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8584565" y="2335530"/>
            <a:ext cx="2743200" cy="182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925830" y="1470660"/>
            <a:ext cx="6506845" cy="3917950"/>
            <a:chOff x="537" y="1939"/>
            <a:chExt cx="10247" cy="6170"/>
          </a:xfrm>
        </p:grpSpPr>
        <p:pic>
          <p:nvPicPr>
            <p:cNvPr id="7" name="图片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53" y="4941"/>
              <a:ext cx="5129" cy="31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574" y="1939"/>
              <a:ext cx="4211" cy="26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574" y="5085"/>
              <a:ext cx="4211" cy="29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37" y="1939"/>
              <a:ext cx="5145" cy="268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3192780" y="2352675"/>
            <a:ext cx="6790055" cy="247459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>
                <a:latin typeface="隶书" panose="02010509060101010101" charset="-122"/>
                <a:ea typeface="隶书" panose="02010509060101010101" charset="-122"/>
                <a:sym typeface="+mn-ea"/>
              </a:rPr>
              <a:t>      </a:t>
            </a:r>
            <a:endParaRPr lang="en-US" altLang="zh-CN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l"/>
            <a:r>
              <a:rPr lang="en-US" altLang="zh-CN">
                <a:latin typeface="隶书" panose="02010509060101010101" charset="-122"/>
                <a:ea typeface="隶书" panose="02010509060101010101" charset="-122"/>
                <a:sym typeface="+mn-ea"/>
              </a:rPr>
              <a:t>       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小康社会指：经济更加发展、民主更加健全、科教更加进步、文化更加繁荣、社会更加和谐、人民生活更加殷实。</a:t>
            </a:r>
            <a:endParaRPr lang="zh-CN" altLang="en-US" sz="36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endParaRPr lang="zh-CN" altLang="en-US" sz="36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5" y="15240"/>
            <a:ext cx="12191365" cy="6838315"/>
            <a:chOff x="0" y="31"/>
            <a:chExt cx="19199" cy="10769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0" y="873"/>
              <a:ext cx="11783" cy="1774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4400">
                  <a:latin typeface="华文隶书" panose="02010800040101010101" charset="-122"/>
                  <a:ea typeface="华文隶书" panose="02010800040101010101" charset="-122"/>
                </a:rPr>
                <a:t>小康社会的意义</a:t>
              </a:r>
              <a:endParaRPr lang="zh-CN" altLang="en-US" sz="4400"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260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92780" y="2690495"/>
            <a:ext cx="70840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隶书" panose="02010509060101010101" charset="-122"/>
                <a:ea typeface="隶书" panose="02010509060101010101" charset="-122"/>
              </a:rPr>
              <a:t>      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" name="图片 112"/>
          <p:cNvPicPr/>
          <p:nvPr/>
        </p:nvPicPr>
        <p:blipFill>
          <a:blip r:embed="rId1"/>
          <a:stretch>
            <a:fillRect/>
          </a:stretch>
        </p:blipFill>
        <p:spPr>
          <a:xfrm rot="10320000">
            <a:off x="7800975" y="1742440"/>
            <a:ext cx="3999230" cy="486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图片 111"/>
          <p:cNvPicPr/>
          <p:nvPr/>
        </p:nvPicPr>
        <p:blipFill>
          <a:blip r:embed="rId2"/>
          <a:srcRect l="14343" t="-5500" r="14130" b="9397"/>
          <a:stretch>
            <a:fillRect/>
          </a:stretch>
        </p:blipFill>
        <p:spPr>
          <a:xfrm rot="10980000">
            <a:off x="1411605" y="2319655"/>
            <a:ext cx="3674745" cy="46685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0" y="19685"/>
            <a:ext cx="12191365" cy="6838315"/>
            <a:chOff x="0" y="31"/>
            <a:chExt cx="19199" cy="10769"/>
          </a:xfrm>
        </p:grpSpPr>
        <p:sp>
          <p:nvSpPr>
            <p:cNvPr id="11" name="矩形 10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流程图: 可选过程 11"/>
            <p:cNvSpPr/>
            <p:nvPr/>
          </p:nvSpPr>
          <p:spPr>
            <a:xfrm>
              <a:off x="0" y="896"/>
              <a:ext cx="11783" cy="1807"/>
            </a:xfrm>
            <a:prstGeom prst="flowChartAlternateProces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4800">
                  <a:latin typeface="华文隶书" panose="02010800040101010101" charset="-122"/>
                  <a:ea typeface="华文隶书" panose="02010800040101010101" charset="-122"/>
                </a:rPr>
                <a:t>歌曲欣赏</a:t>
              </a:r>
              <a:endParaRPr lang="zh-CN" altLang="en-US" sz="4800"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722" y="10260"/>
              <a:ext cx="11477" cy="5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流程图: 终止 1"/>
          <p:cNvSpPr/>
          <p:nvPr/>
        </p:nvSpPr>
        <p:spPr>
          <a:xfrm>
            <a:off x="2750185" y="3088640"/>
            <a:ext cx="5828030" cy="1192530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hlinkClick r:id="rId3" action="ppaction://hlinkfile"/>
              </a:rPr>
              <a:t>我们的小康生活</a:t>
            </a:r>
            <a:endParaRPr lang="zh-CN" altLang="en-US" sz="3200">
              <a:solidFill>
                <a:schemeClr val="bg2">
                  <a:lumMod val="2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615,&quot;width&quot;:556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WPS 演示</Application>
  <PresentationFormat>宽屏</PresentationFormat>
  <Paragraphs>78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华文隶书</vt:lpstr>
      <vt:lpstr>隶书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淡漠红尘</cp:lastModifiedBy>
  <cp:revision>7</cp:revision>
  <dcterms:created xsi:type="dcterms:W3CDTF">2022-03-18T09:23:00Z</dcterms:created>
  <dcterms:modified xsi:type="dcterms:W3CDTF">2022-03-20T08:02:08Z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4F0C2C21AEF7471D953B8B76B74680A0</vt:lpwstr>
  </property>
  <property fmtid="{D5CDD505-2E9C-101B-9397-08002B2CF9AE}" pid="3" name="KSOProductBuildVer">
    <vt:lpwstr>2052-11.1.0.11365</vt:lpwstr>
  </property>
</Properties>
</file>