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mp4" ContentType="video/mp4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  <p:sldId id="273" r:id="rId13"/>
    <p:sldId id="268" r:id="rId14"/>
    <p:sldId id="266" r:id="rId15"/>
    <p:sldId id="267" r:id="rId16"/>
    <p:sldId id="270" r:id="rId17"/>
    <p:sldId id="271" r:id="rId18"/>
    <p:sldId id="272" r:id="rId19"/>
    <p:sldId id="274" r:id="rId20"/>
    <p:sldId id="283" r:id="rId21"/>
    <p:sldId id="275" r:id="rId22"/>
  </p:sldIdLst>
  <p:sldSz cx="9144000" cy="6858000" type="screen4x3"/>
  <p:notesSz cx="6858000" cy="9144000"/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68" d="100"/>
          <a:sy n="68" d="100"/>
        </p:scale>
        <p:origin x="-84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5293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4296" y="1600200"/>
            <a:ext cx="4032504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1026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/>
            <a:fld id="{9A0DB2DC-4C9A-4742-B13C-FB6460FD3503}" type="slidenum">
              <a:rPr lang="zh-CN" altLang="en-US" dirty="0">
                <a:latin typeface="Arial" panose="020B0604020202020204" pitchFamily="34" charset="0"/>
              </a:rPr>
            </a:fld>
            <a:endParaRPr lang="zh-CN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2.png"/><Relationship Id="rId3" Type="http://schemas.openxmlformats.org/officeDocument/2006/relationships/tags" Target="../tags/tag1.xml"/><Relationship Id="rId2" Type="http://schemas.microsoft.com/office/2007/relationships/media" Target="../media/media1.mp4"/><Relationship Id="rId1" Type="http://schemas.openxmlformats.org/officeDocument/2006/relationships/video" Target="../media/media1.mp4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" name="图片 409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15400" cy="6853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8" name="标题 4097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 anchorCtr="0"/>
          <a:p>
            <a:pPr defTabSz="914400">
              <a:buClrTx/>
              <a:buSzTx/>
              <a:buFontTx/>
              <a:buNone/>
            </a:pPr>
            <a:r>
              <a:rPr lang="zh-CN" altLang="en-US" sz="72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月亮船</a:t>
            </a:r>
            <a:endParaRPr lang="zh-CN" altLang="en-US" sz="72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4099" name="副标题 4098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p>
            <a:pPr defTabSz="914400">
              <a:buClrTx/>
              <a:buSzTx/>
              <a:buFontTx/>
            </a:pPr>
            <a:endParaRPr lang="en-US" altLang="zh-CN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endParaRPr lang="en-US" altLang="zh-CN" sz="2800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defTabSz="914400">
              <a:buClrTx/>
              <a:buSzTx/>
              <a:buFontTx/>
            </a:pPr>
            <a:r>
              <a:rPr lang="en-US" altLang="zh-CN" sz="2800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</a:t>
            </a:r>
            <a:r>
              <a:rPr lang="zh-CN" altLang="en-US" sz="2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自信班</a:t>
            </a:r>
            <a:r>
              <a:rPr lang="en-US" altLang="zh-CN" sz="2800" b="1" kern="1200" baseline="0">
                <a:latin typeface="Arial" panose="020B0604020202020204" pitchFamily="34" charset="0"/>
                <a:ea typeface="宋体" panose="02010600030101010101" pitchFamily="2" charset="-122"/>
              </a:rPr>
              <a:t>——</a:t>
            </a:r>
            <a:r>
              <a:rPr lang="zh-CN" altLang="en-US" sz="2800" b="1" kern="1200" baseline="0" dirty="0">
                <a:latin typeface="Arial" panose="020B0604020202020204" pitchFamily="34" charset="0"/>
                <a:ea typeface="宋体" panose="02010600030101010101" pitchFamily="2" charset="-122"/>
              </a:rPr>
              <a:t>秦红佳</a:t>
            </a:r>
            <a:endParaRPr lang="zh-CN" altLang="en-US" sz="2800" b="1" kern="1200" baseline="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2" name="图片 1229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81000"/>
            <a:ext cx="7620000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8" name="图片 215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52400"/>
            <a:ext cx="8001000" cy="6096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8" name="图片 1638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304800"/>
            <a:ext cx="7620000" cy="628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41" name="图片 1434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228600"/>
            <a:ext cx="7848600" cy="6438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4" name="图片 1536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04800"/>
            <a:ext cx="8153400" cy="60579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6" name="图片 1843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143000"/>
            <a:ext cx="8258175" cy="5529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437" name="文本框 18436"/>
          <p:cNvSpPr txBox="1"/>
          <p:nvPr/>
        </p:nvSpPr>
        <p:spPr>
          <a:xfrm>
            <a:off x="3352800" y="228600"/>
            <a:ext cx="2508250" cy="9144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5400" b="1" dirty="0">
                <a:latin typeface="Arial" panose="020B0604020202020204" pitchFamily="34" charset="0"/>
              </a:rPr>
              <a:t>长     江</a:t>
            </a:r>
            <a:endParaRPr lang="zh-CN" altLang="en-US" sz="5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图片 1945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24000"/>
            <a:ext cx="8458200" cy="49053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19460"/>
          <p:cNvSpPr txBox="1"/>
          <p:nvPr/>
        </p:nvSpPr>
        <p:spPr>
          <a:xfrm>
            <a:off x="3048000" y="304800"/>
            <a:ext cx="2978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喜马拉雅山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4" name="图片 2048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219200"/>
            <a:ext cx="7924800" cy="5283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5" name="文本框 20484"/>
          <p:cNvSpPr txBox="1"/>
          <p:nvPr/>
        </p:nvSpPr>
        <p:spPr>
          <a:xfrm>
            <a:off x="3200400" y="228600"/>
            <a:ext cx="2978150" cy="76200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p>
            <a:r>
              <a:rPr lang="zh-CN" altLang="en-US" sz="4400" b="1" dirty="0">
                <a:latin typeface="Arial" panose="020B0604020202020204" pitchFamily="34" charset="0"/>
              </a:rPr>
              <a:t>天安门广场</a:t>
            </a:r>
            <a:endParaRPr lang="zh-CN" altLang="en-US" sz="4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标题 22529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r>
              <a:rPr lang="zh-CN" altLang="en-US" b="1" dirty="0"/>
              <a:t>万里长城</a:t>
            </a:r>
            <a:endParaRPr lang="zh-CN" altLang="en-US" b="1" dirty="0"/>
          </a:p>
        </p:txBody>
      </p:sp>
      <p:pic>
        <p:nvPicPr>
          <p:cNvPr id="22532" name="图片 2253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403350"/>
            <a:ext cx="7924800" cy="5111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80" name="图片 2457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2" name="标题 5121"/>
          <p:cNvSpPr>
            <a:spLocks noGrp="1"/>
          </p:cNvSpPr>
          <p:nvPr>
            <p:ph type="title"/>
          </p:nvPr>
        </p:nvSpPr>
        <p:spPr/>
        <p:txBody>
          <a:bodyPr anchor="ctr" anchorCtr="0"/>
          <a:p>
            <a:endParaRPr dirty="0"/>
          </a:p>
        </p:txBody>
      </p:sp>
      <p:sp>
        <p:nvSpPr>
          <p:cNvPr id="5123" name="文本占位符 5122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2" name="23456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r:embed="rId2"/>
              </p:ext>
            </p:extLst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61315" y="364490"/>
            <a:ext cx="8134985" cy="640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video fullScrn="0">
              <p:cMediaNode>
                <p:cTn id="2" fill="hold" display="1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7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6" name="图片 2355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文本占位符 23554"/>
          <p:cNvSpPr>
            <a:spLocks noGrp="1"/>
          </p:cNvSpPr>
          <p:nvPr>
            <p:ph type="body" idx="1"/>
          </p:nvPr>
        </p:nvSpPr>
        <p:spPr>
          <a:xfrm>
            <a:off x="533400" y="990600"/>
            <a:ext cx="8229600" cy="4525963"/>
          </a:xfrm>
        </p:spPr>
        <p:txBody>
          <a:bodyPr/>
          <a:p>
            <a:endParaRPr lang="en-US" altLang="zh-CN" sz="9600" dirty="0"/>
          </a:p>
          <a:p>
            <a:pPr algn="ctr"/>
            <a:r>
              <a:rPr lang="zh-CN" altLang="en-US" sz="9600" dirty="0"/>
              <a:t>谢谢大家</a:t>
            </a:r>
            <a:endParaRPr lang="zh-CN" altLang="en-US" sz="96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50" name="图片 614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04800"/>
            <a:ext cx="7772400" cy="6553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172" name="图片 717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304800"/>
            <a:ext cx="7772400" cy="6324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6" name="图片 819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28600"/>
            <a:ext cx="7543800" cy="6286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20" name="图片 92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04800"/>
            <a:ext cx="7315200" cy="6134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4" name="图片 1024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381000"/>
            <a:ext cx="7620000" cy="59817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8" name="图片 1126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381000"/>
            <a:ext cx="7391400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6" name="图片 133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381000"/>
            <a:ext cx="7620000" cy="5905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MEDIACOVER_FLAG" val="1"/>
  <p:tag name="KSO_WM_UNIT_MEDIACOVER_BTN_STATE" val="1"/>
  <p:tag name="KSO_WM_UNIT_MEDIACOVER_BTNRECT" val="6094*4735*622*622"/>
  <p:tag name="KSO_WM_UNIT_MEDIACOVER_STYLEID" val="1"/>
  <p:tag name="KSO_WM_UNIT_MEDIACOVER_TEXTSTATE" val="0"/>
  <p:tag name="KSO_WM_UNIT_MEDIACOVER_BTN_POS" val="c"/>
  <p:tag name="KSO_WM_UNIT_MEDIACOVER_BTN_STYLE" val="ee0bc779c1f3d7f3e90c96344320e69a"/>
  <p:tag name="KSO_WM_UNIT_MEDIACOVER_RGB" val="000000"/>
  <p:tag name="KSO_WM_UNIT_MEDIACOVER_TRANSPARENCY" val="0.5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WPS 演示</Application>
  <PresentationFormat>在屏幕上显示</PresentationFormat>
  <Paragraphs>15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月亮船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万里长城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hjs</cp:lastModifiedBy>
  <cp:revision>6</cp:revision>
  <dcterms:created xsi:type="dcterms:W3CDTF">2022-03-14T07:36:00Z</dcterms:created>
  <dcterms:modified xsi:type="dcterms:W3CDTF">2022-03-22T06:28:44Z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36AF185E6C3F43C0BB86E43A9BB3A377</vt:lpwstr>
  </property>
  <property fmtid="{D5CDD505-2E9C-101B-9397-08002B2CF9AE}" pid="4" name="KSOProductBuildVer">
    <vt:lpwstr>2052-11.1.0.11365</vt:lpwstr>
  </property>
</Properties>
</file>