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media/image36.jpg" ContentType="image/jpeg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8" r:id="rId3"/>
    <p:sldId id="262" r:id="rId4"/>
    <p:sldId id="259" r:id="rId5"/>
    <p:sldId id="260" r:id="rId6"/>
    <p:sldId id="258" r:id="rId7"/>
    <p:sldId id="27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F38179"/>
    <a:srgbClr val="F27350"/>
    <a:srgbClr val="FAC6C2"/>
    <a:srgbClr val="FEEFF0"/>
    <a:srgbClr val="F05D52"/>
    <a:srgbClr val="436F9E"/>
    <a:srgbClr val="011B38"/>
    <a:srgbClr val="893188"/>
    <a:srgbClr val="F270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29" autoAdjust="0"/>
    <p:restoredTop sz="94660"/>
  </p:normalViewPr>
  <p:slideViewPr>
    <p:cSldViewPr snapToGrid="0">
      <p:cViewPr varScale="1">
        <p:scale>
          <a:sx n="81" d="100"/>
          <a:sy n="81" d="100"/>
        </p:scale>
        <p:origin x="653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1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28" y="2214"/>
            <a:ext cx="12188872" cy="68554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000" cy="68571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42" r="67813"/>
          <a:stretch>
            <a:fillRect/>
          </a:stretch>
        </p:blipFill>
        <p:spPr>
          <a:xfrm>
            <a:off x="0" y="4981573"/>
            <a:ext cx="3924300" cy="18760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1" t="75836"/>
          <a:stretch>
            <a:fillRect/>
          </a:stretch>
        </p:blipFill>
        <p:spPr>
          <a:xfrm>
            <a:off x="7210424" y="5200649"/>
            <a:ext cx="4981575" cy="16569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6"/>
          <a:stretch>
            <a:fillRect/>
          </a:stretch>
        </p:blipFill>
        <p:spPr>
          <a:xfrm>
            <a:off x="0" y="4454013"/>
            <a:ext cx="12192000" cy="240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8" t="78614"/>
          <a:stretch>
            <a:fillRect/>
          </a:stretch>
        </p:blipFill>
        <p:spPr>
          <a:xfrm>
            <a:off x="10196511" y="5389339"/>
            <a:ext cx="2428876" cy="14664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8" t="4856" r="7109" b="72086"/>
          <a:stretch>
            <a:fillRect/>
          </a:stretch>
        </p:blipFill>
        <p:spPr>
          <a:xfrm>
            <a:off x="10196511" y="102840"/>
            <a:ext cx="1562101" cy="1581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9717" r="87188" b="38471"/>
          <a:stretch>
            <a:fillRect/>
          </a:stretch>
        </p:blipFill>
        <p:spPr>
          <a:xfrm>
            <a:off x="432167" y="1647499"/>
            <a:ext cx="962025" cy="3552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2" t="60557" r="80078" b="1"/>
          <a:stretch>
            <a:fillRect/>
          </a:stretch>
        </p:blipFill>
        <p:spPr>
          <a:xfrm>
            <a:off x="276767" y="4256143"/>
            <a:ext cx="1828800" cy="270469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7" t="78614" r="49219"/>
          <a:stretch>
            <a:fillRect/>
          </a:stretch>
        </p:blipFill>
        <p:spPr>
          <a:xfrm>
            <a:off x="4838700" y="5391150"/>
            <a:ext cx="1352550" cy="14664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t="16524" r="4375" b="20329"/>
          <a:stretch>
            <a:fillRect/>
          </a:stretch>
        </p:blipFill>
        <p:spPr>
          <a:xfrm rot="20351571">
            <a:off x="-108292" y="138293"/>
            <a:ext cx="3004969" cy="10074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7" t="84658" r="31627"/>
          <a:stretch>
            <a:fillRect/>
          </a:stretch>
        </p:blipFill>
        <p:spPr>
          <a:xfrm>
            <a:off x="8004069" y="5803765"/>
            <a:ext cx="2346536" cy="10520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0.25 0.25 " pathEditMode="relative" rAng="0" ptsTypes="AA">
                                      <p:cBhvr>
                                        <p:cTn id="8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1"/>
          <p:cNvSpPr txBox="1"/>
          <p:nvPr userDrawn="1"/>
        </p:nvSpPr>
        <p:spPr>
          <a:xfrm>
            <a:off x="1176243" y="2539750"/>
            <a:ext cx="3410505" cy="889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版权声明</a:t>
            </a:r>
            <a:b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0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28" y="2214"/>
            <a:ext cx="12188872" cy="68554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3"/>
            <a:ext cx="12192000" cy="68571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42" r="67813"/>
          <a:stretch>
            <a:fillRect/>
          </a:stretch>
        </p:blipFill>
        <p:spPr>
          <a:xfrm>
            <a:off x="0" y="4981573"/>
            <a:ext cx="3924300" cy="187602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41" t="75836"/>
          <a:stretch>
            <a:fillRect/>
          </a:stretch>
        </p:blipFill>
        <p:spPr>
          <a:xfrm>
            <a:off x="7210424" y="5200649"/>
            <a:ext cx="4981575" cy="16569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46"/>
          <a:stretch>
            <a:fillRect/>
          </a:stretch>
        </p:blipFill>
        <p:spPr>
          <a:xfrm>
            <a:off x="0" y="4454013"/>
            <a:ext cx="12192000" cy="240358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8" t="78614"/>
          <a:stretch>
            <a:fillRect/>
          </a:stretch>
        </p:blipFill>
        <p:spPr>
          <a:xfrm>
            <a:off x="10196511" y="5389339"/>
            <a:ext cx="2428876" cy="14664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8" t="4856" r="7109" b="72086"/>
          <a:stretch>
            <a:fillRect/>
          </a:stretch>
        </p:blipFill>
        <p:spPr>
          <a:xfrm>
            <a:off x="10196511" y="102840"/>
            <a:ext cx="1562101" cy="15811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1" t="9717" r="87188" b="38471"/>
          <a:stretch>
            <a:fillRect/>
          </a:stretch>
        </p:blipFill>
        <p:spPr>
          <a:xfrm>
            <a:off x="432167" y="1647499"/>
            <a:ext cx="962025" cy="35528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7" t="78614" r="49219"/>
          <a:stretch>
            <a:fillRect/>
          </a:stretch>
        </p:blipFill>
        <p:spPr>
          <a:xfrm>
            <a:off x="4838700" y="5391150"/>
            <a:ext cx="1352550" cy="146644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5" t="16524" r="4375" b="20329"/>
          <a:stretch>
            <a:fillRect/>
          </a:stretch>
        </p:blipFill>
        <p:spPr>
          <a:xfrm rot="20351571">
            <a:off x="-108292" y="138293"/>
            <a:ext cx="3004969" cy="100743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27" t="84658" r="31627"/>
          <a:stretch>
            <a:fillRect/>
          </a:stretch>
        </p:blipFill>
        <p:spPr>
          <a:xfrm>
            <a:off x="8004069" y="5803765"/>
            <a:ext cx="2346536" cy="10520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0.25 0.25 " pathEditMode="relative" rAng="0" ptsTypes="AA">
                                      <p:cBhvr>
                                        <p:cTn id="8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28" y="2214"/>
            <a:ext cx="12188872" cy="68554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8" t="4856" r="7109" b="72086"/>
          <a:stretch>
            <a:fillRect/>
          </a:stretch>
        </p:blipFill>
        <p:spPr>
          <a:xfrm>
            <a:off x="10196511" y="102840"/>
            <a:ext cx="1562101" cy="15811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-4.07407E-6 L 0.25 0.25 " pathEditMode="relative" rAng="0" ptsTypes="AA">
                                      <p:cBhvr>
                                        <p:cTn id="8" dur="15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1"/>
          <p:cNvSpPr txBox="1"/>
          <p:nvPr userDrawn="1"/>
        </p:nvSpPr>
        <p:spPr>
          <a:xfrm>
            <a:off x="1176243" y="2539750"/>
            <a:ext cx="3410505" cy="889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版权声明</a:t>
            </a:r>
            <a:b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0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 txBox="1"/>
          <p:nvPr userDrawn="1"/>
        </p:nvSpPr>
        <p:spPr>
          <a:xfrm>
            <a:off x="1176243" y="2539750"/>
            <a:ext cx="3410505" cy="889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版权声明</a:t>
            </a:r>
            <a:b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感谢您下载平台上提供的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作品，为了您和熊猫办公以及原创作者的利益，请勿复制、传播、销售，否则将承担法律责任！熊猫办公将对作品进行维权，按照传播下载次数进行十倍的索取赔偿！</a:t>
            </a:r>
            <a:b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在熊猫办公出售的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的保护，作品的所有权、版权和著作权归熊猫办公所有，您下载的是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不得将熊猫办公的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  <a:br>
              <a:rPr lang="zh-CN" altLang="en-US" sz="100" spc="12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100" spc="12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7D2F4-E849-4CBB-B059-F45150544F9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F43C2A-2F9A-448C-AE9D-6083BF210C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audio" Target="../media/media1.mp3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microsoft.com/office/2007/relationships/media" Target="../media/media1.mp3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31.jpg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3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11" Type="http://schemas.openxmlformats.org/officeDocument/2006/relationships/image" Target="../media/image23.png"/><Relationship Id="rId5" Type="http://schemas.openxmlformats.org/officeDocument/2006/relationships/image" Target="../media/image16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5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8" y="2214"/>
            <a:ext cx="12188872" cy="68554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0" y="102840"/>
            <a:ext cx="12192000" cy="68571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8542030" y="2441542"/>
            <a:ext cx="3649970" cy="43136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0" y="4981573"/>
            <a:ext cx="3924300" cy="18760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210424" y="5200649"/>
            <a:ext cx="4981575" cy="16569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/>
          <a:srcRect/>
          <a:stretch>
            <a:fillRect/>
          </a:stretch>
        </p:blipFill>
        <p:spPr>
          <a:xfrm>
            <a:off x="-26463" y="3981956"/>
            <a:ext cx="12192000" cy="278089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>
            <a:off x="9763124" y="5391149"/>
            <a:ext cx="2428876" cy="14664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11"/>
          <a:srcRect/>
          <a:stretch>
            <a:fillRect/>
          </a:stretch>
        </p:blipFill>
        <p:spPr>
          <a:xfrm>
            <a:off x="10138235" y="-50483"/>
            <a:ext cx="1562101" cy="15811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2"/>
          <a:srcRect/>
          <a:stretch>
            <a:fillRect/>
          </a:stretch>
        </p:blipFill>
        <p:spPr>
          <a:xfrm>
            <a:off x="566554" y="349417"/>
            <a:ext cx="962025" cy="3552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3"/>
          <a:srcRect/>
          <a:stretch>
            <a:fillRect/>
          </a:stretch>
        </p:blipFill>
        <p:spPr>
          <a:xfrm>
            <a:off x="8502247" y="1615204"/>
            <a:ext cx="1562100" cy="25908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4"/>
          <a:srcRect/>
          <a:stretch>
            <a:fillRect/>
          </a:stretch>
        </p:blipFill>
        <p:spPr>
          <a:xfrm>
            <a:off x="7905750" y="4981575"/>
            <a:ext cx="1285875" cy="18760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5"/>
          <a:srcRect/>
          <a:stretch>
            <a:fillRect/>
          </a:stretch>
        </p:blipFill>
        <p:spPr>
          <a:xfrm>
            <a:off x="1323903" y="4157632"/>
            <a:ext cx="1828800" cy="270469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6"/>
          <a:srcRect/>
          <a:stretch>
            <a:fillRect/>
          </a:stretch>
        </p:blipFill>
        <p:spPr>
          <a:xfrm>
            <a:off x="4838700" y="5391150"/>
            <a:ext cx="1352550" cy="146644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7"/>
          <a:srcRect/>
          <a:stretch>
            <a:fillRect/>
          </a:stretch>
        </p:blipFill>
        <p:spPr>
          <a:xfrm>
            <a:off x="1528579" y="-12577"/>
            <a:ext cx="6281738" cy="210599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841292" y="2234693"/>
            <a:ext cx="104564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n w="15875">
                  <a:solidFill>
                    <a:schemeClr val="bg1"/>
                  </a:solidFill>
                </a:ln>
                <a:solidFill>
                  <a:srgbClr val="AA5516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我有一个幸福的家</a:t>
            </a:r>
            <a:endParaRPr lang="en-US" altLang="zh-CN" sz="8800" dirty="0">
              <a:ln w="15875">
                <a:solidFill>
                  <a:schemeClr val="bg1"/>
                </a:solidFill>
              </a:ln>
              <a:solidFill>
                <a:srgbClr val="AA5516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 rot="1800000">
            <a:off x="4727128" y="4423358"/>
            <a:ext cx="683541" cy="910818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9"/>
          <a:srcRect/>
          <a:stretch>
            <a:fillRect/>
          </a:stretch>
        </p:blipFill>
        <p:spPr>
          <a:xfrm>
            <a:off x="5989555" y="5805575"/>
            <a:ext cx="2346536" cy="1052021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6226050" y="4355547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2800" b="1" dirty="0">
                <a:solidFill>
                  <a:srgbClr val="C00000"/>
                </a:solidFill>
                <a:latin typeface="印品嗨宋" panose="02000500000000000000" pitchFamily="2" charset="-122"/>
                <a:ea typeface="印品嗨宋" panose="02000500000000000000" pitchFamily="2" charset="-122"/>
              </a:rPr>
              <a:t>授课教师：赵俊雅</a:t>
            </a:r>
          </a:p>
        </p:txBody>
      </p:sp>
      <p:pic>
        <p:nvPicPr>
          <p:cNvPr id="2" name="pd-5b7672fc00df5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9091611" y="-118147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11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25 -2.22222E-6 " pathEditMode="relative" rAng="0" ptsTypes="AA">
                                      <p:cBhvr>
                                        <p:cTn id="33" dur="1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44444E-6 L 0.27136 -0.00069 " pathEditMode="relative" rAng="0" ptsTypes="AA">
                                      <p:cBhvr>
                                        <p:cTn id="35" dur="1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4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50"/>
                            </p:stCondLst>
                            <p:childTnLst>
                              <p:par>
                                <p:cTn id="5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6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54167E-6 4.44444E-6 L -0.32188 0.39213 " pathEditMode="relative" rAng="0" ptsTypes="AA">
                                      <p:cBhvr>
                                        <p:cTn id="77" dur="125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0" grpId="0"/>
      <p:bldP spid="40" grpId="1"/>
      <p:bldP spid="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心形 17"/>
          <p:cNvSpPr/>
          <p:nvPr/>
        </p:nvSpPr>
        <p:spPr>
          <a:xfrm rot="20962972">
            <a:off x="1490309" y="652856"/>
            <a:ext cx="396000" cy="355114"/>
          </a:xfrm>
          <a:prstGeom prst="heart">
            <a:avLst/>
          </a:prstGeom>
          <a:solidFill>
            <a:srgbClr val="F05D52"/>
          </a:solidFill>
          <a:ln>
            <a:solidFill>
              <a:srgbClr val="F05D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93C52F5-0372-46B9-A430-4A19C8A51CFA}"/>
              </a:ext>
            </a:extLst>
          </p:cNvPr>
          <p:cNvSpPr/>
          <p:nvPr/>
        </p:nvSpPr>
        <p:spPr>
          <a:xfrm>
            <a:off x="3233678" y="0"/>
            <a:ext cx="57246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我有一个幸福的家</a:t>
            </a:r>
          </a:p>
        </p:txBody>
      </p:sp>
      <p:pic>
        <p:nvPicPr>
          <p:cNvPr id="6" name="f76e8fe2da828851e660df0e48a80b37">
            <a:hlinkClick r:id="" action="ppaction://media"/>
            <a:extLst>
              <a:ext uri="{FF2B5EF4-FFF2-40B4-BE49-F238E27FC236}">
                <a16:creationId xmlns:a16="http://schemas.microsoft.com/office/drawing/2014/main" id="{5581486C-8061-4E23-8673-CF37D53F4D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704735" y="1041411"/>
            <a:ext cx="5128182" cy="554574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577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星形: 四角 13"/>
          <p:cNvSpPr/>
          <p:nvPr/>
        </p:nvSpPr>
        <p:spPr>
          <a:xfrm>
            <a:off x="8029811" y="5012169"/>
            <a:ext cx="503591" cy="503591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星形: 四角 30"/>
          <p:cNvSpPr/>
          <p:nvPr/>
        </p:nvSpPr>
        <p:spPr>
          <a:xfrm>
            <a:off x="8567362" y="4436826"/>
            <a:ext cx="251796" cy="251796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07BDB7C-7DC0-4381-90F6-358A7F6A8A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954" y="748245"/>
            <a:ext cx="5624052" cy="4417224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F1BF10B-A2DC-40F7-89FC-791135B74AF9}"/>
              </a:ext>
            </a:extLst>
          </p:cNvPr>
          <p:cNvSpPr txBox="1"/>
          <p:nvPr/>
        </p:nvSpPr>
        <p:spPr>
          <a:xfrm>
            <a:off x="2205475" y="1622323"/>
            <a:ext cx="1107996" cy="2556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/>
              <a:t>有爷爷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FDD338-4DDD-4C67-95BE-CD4C09F78180}"/>
              </a:ext>
            </a:extLst>
          </p:cNvPr>
          <p:cNvSpPr txBox="1"/>
          <p:nvPr/>
        </p:nvSpPr>
        <p:spPr>
          <a:xfrm>
            <a:off x="9343695" y="1622322"/>
            <a:ext cx="1107996" cy="255638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/>
              <a:t>有奶奶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/>
          <a:srcRect/>
          <a:stretch>
            <a:fillRect/>
          </a:stretch>
        </p:blipFill>
        <p:spPr>
          <a:xfrm>
            <a:off x="-266699" y="5152596"/>
            <a:ext cx="12192000" cy="111327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t="-5465"/>
          <a:stretch>
            <a:fillRect/>
          </a:stretch>
        </p:blipFill>
        <p:spPr>
          <a:xfrm rot="19467881">
            <a:off x="10006135" y="1620452"/>
            <a:ext cx="2353456" cy="3235164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CFA4D9DF-1E05-4195-8412-5D8198BF7AE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942" y="1105514"/>
            <a:ext cx="4581832" cy="400047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5E91BD39-AFBB-4D33-A2C4-1AF0DD138E2A}"/>
              </a:ext>
            </a:extLst>
          </p:cNvPr>
          <p:cNvSpPr txBox="1"/>
          <p:nvPr/>
        </p:nvSpPr>
        <p:spPr>
          <a:xfrm>
            <a:off x="2362791" y="1715440"/>
            <a:ext cx="1107996" cy="29595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/>
              <a:t>有妈妈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B07D69-4B0B-4095-B122-A3BB07C8367C}"/>
              </a:ext>
            </a:extLst>
          </p:cNvPr>
          <p:cNvSpPr txBox="1"/>
          <p:nvPr/>
        </p:nvSpPr>
        <p:spPr>
          <a:xfrm>
            <a:off x="8268929" y="1675159"/>
            <a:ext cx="1107996" cy="28611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/>
              <a:t>有爸爸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 descr="sm51h3kf[1]">
            <a:extLst>
              <a:ext uri="{FF2B5EF4-FFF2-40B4-BE49-F238E27FC236}">
                <a16:creationId xmlns:a16="http://schemas.microsoft.com/office/drawing/2014/main" id="{8CD6E655-949C-44A1-90DF-B6D0F94F36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9983" y="1205516"/>
            <a:ext cx="5457647" cy="3059504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1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FF439C1-AFBB-481E-9F1A-C74908651C80}"/>
              </a:ext>
            </a:extLst>
          </p:cNvPr>
          <p:cNvSpPr txBox="1"/>
          <p:nvPr/>
        </p:nvSpPr>
        <p:spPr>
          <a:xfrm>
            <a:off x="7908184" y="1474839"/>
            <a:ext cx="1107996" cy="26055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 dirty="0"/>
              <a:t>小娃娃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-266699" y="5152596"/>
            <a:ext cx="12192000" cy="1113274"/>
          </a:xfrm>
          <a:prstGeom prst="rect">
            <a:avLst/>
          </a:prstGeom>
        </p:spPr>
      </p:pic>
      <p:sp>
        <p:nvSpPr>
          <p:cNvPr id="29" name="矩形 28"/>
          <p:cNvSpPr/>
          <p:nvPr>
            <p:custDataLst>
              <p:tags r:id="rId1"/>
            </p:custDataLst>
          </p:nvPr>
        </p:nvSpPr>
        <p:spPr>
          <a:xfrm>
            <a:off x="2169948" y="1459800"/>
            <a:ext cx="42310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我有一个幸福的家，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有爷爷，有奶奶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有爸爸，有妈妈，</a:t>
            </a: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还有我这个小娃娃，</a:t>
            </a:r>
          </a:p>
          <a:p>
            <a:endParaRPr lang="en-US" altLang="zh-CN" sz="2400" b="1" dirty="0">
              <a:solidFill>
                <a:srgbClr val="FF0000"/>
              </a:solidFill>
            </a:endParaRPr>
          </a:p>
          <a:p>
            <a:r>
              <a:rPr lang="zh-CN" altLang="en-US" sz="2400" b="1" dirty="0">
                <a:solidFill>
                  <a:srgbClr val="FF0000"/>
                </a:solidFill>
              </a:rPr>
              <a:t>我们都爱这个家</a:t>
            </a:r>
            <a:endParaRPr lang="zh-CN" altLang="en-US" sz="2400" b="1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5152" y="3429000"/>
            <a:ext cx="2526896" cy="18489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19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4490" y="909407"/>
            <a:ext cx="2395116" cy="2395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19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483" y="909407"/>
            <a:ext cx="2526895" cy="23951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19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" y="2214"/>
            <a:ext cx="12188872" cy="68554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03"/>
            <a:ext cx="12192000" cy="685719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8542030" y="2441542"/>
            <a:ext cx="3649970" cy="431361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0" y="4981573"/>
            <a:ext cx="3924300" cy="187602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7210424" y="5200649"/>
            <a:ext cx="4981575" cy="165694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9763124" y="5391149"/>
            <a:ext cx="2428876" cy="146644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9593234" y="163358"/>
            <a:ext cx="1562101" cy="15811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9"/>
          <a:srcRect/>
          <a:stretch>
            <a:fillRect/>
          </a:stretch>
        </p:blipFill>
        <p:spPr>
          <a:xfrm>
            <a:off x="566554" y="349417"/>
            <a:ext cx="962025" cy="355282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0"/>
          <a:srcRect/>
          <a:stretch>
            <a:fillRect/>
          </a:stretch>
        </p:blipFill>
        <p:spPr>
          <a:xfrm>
            <a:off x="8502247" y="1615204"/>
            <a:ext cx="1562100" cy="25908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1"/>
          <a:srcRect/>
          <a:stretch>
            <a:fillRect/>
          </a:stretch>
        </p:blipFill>
        <p:spPr>
          <a:xfrm>
            <a:off x="7905750" y="4981575"/>
            <a:ext cx="1285875" cy="18760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2"/>
          <a:srcRect/>
          <a:stretch>
            <a:fillRect/>
          </a:stretch>
        </p:blipFill>
        <p:spPr>
          <a:xfrm>
            <a:off x="1323903" y="4157632"/>
            <a:ext cx="1828800" cy="270469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3"/>
          <a:srcRect/>
          <a:stretch>
            <a:fillRect/>
          </a:stretch>
        </p:blipFill>
        <p:spPr>
          <a:xfrm>
            <a:off x="4838700" y="5391150"/>
            <a:ext cx="1352550" cy="1466446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4"/>
          <a:srcRect/>
          <a:stretch>
            <a:fillRect/>
          </a:stretch>
        </p:blipFill>
        <p:spPr>
          <a:xfrm>
            <a:off x="1942152" y="756853"/>
            <a:ext cx="6281738" cy="210599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 rot="21122858">
            <a:off x="1656074" y="2824174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15875">
                  <a:solidFill>
                    <a:schemeClr val="bg1"/>
                  </a:solidFill>
                </a:ln>
                <a:solidFill>
                  <a:srgbClr val="E21B00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谢</a:t>
            </a:r>
            <a:endParaRPr lang="en-US" altLang="zh-CN" sz="9600" dirty="0">
              <a:ln w="15875">
                <a:solidFill>
                  <a:schemeClr val="bg1"/>
                </a:solidFill>
              </a:ln>
              <a:solidFill>
                <a:srgbClr val="E21B00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 rot="180333">
            <a:off x="2956969" y="2252454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5875">
                  <a:solidFill>
                    <a:schemeClr val="bg1"/>
                  </a:solidFill>
                </a:ln>
                <a:solidFill>
                  <a:srgbClr val="AA5516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谢</a:t>
            </a:r>
            <a:endParaRPr lang="en-US" altLang="zh-CN" sz="11500" dirty="0">
              <a:ln w="15875">
                <a:solidFill>
                  <a:schemeClr val="bg1"/>
                </a:solidFill>
              </a:ln>
              <a:solidFill>
                <a:srgbClr val="AA5516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 rot="680292">
            <a:off x="4352520" y="2455908"/>
            <a:ext cx="12105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ln w="15875">
                  <a:solidFill>
                    <a:schemeClr val="bg1"/>
                  </a:solidFill>
                </a:ln>
                <a:solidFill>
                  <a:srgbClr val="67A35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您</a:t>
            </a:r>
            <a:endParaRPr lang="en-US" altLang="zh-CN" sz="8000" dirty="0">
              <a:ln w="15875">
                <a:solidFill>
                  <a:schemeClr val="bg1"/>
                </a:solidFill>
              </a:ln>
              <a:solidFill>
                <a:srgbClr val="67A35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 rot="21329025">
            <a:off x="5480261" y="159762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>
                <a:ln w="15875">
                  <a:solidFill>
                    <a:schemeClr val="bg1"/>
                  </a:solidFill>
                </a:ln>
                <a:solidFill>
                  <a:srgbClr val="3E8DA0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的</a:t>
            </a:r>
            <a:endParaRPr lang="en-US" altLang="zh-CN" sz="11500" dirty="0">
              <a:ln w="15875">
                <a:solidFill>
                  <a:schemeClr val="bg1"/>
                </a:solidFill>
              </a:ln>
              <a:solidFill>
                <a:srgbClr val="3E8DA0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 rot="493203">
            <a:off x="6615405" y="3092000"/>
            <a:ext cx="141577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dirty="0">
                <a:ln w="15875">
                  <a:solidFill>
                    <a:schemeClr val="bg1"/>
                  </a:solidFill>
                </a:ln>
                <a:solidFill>
                  <a:srgbClr val="F27036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观</a:t>
            </a:r>
            <a:endParaRPr lang="en-US" altLang="zh-CN" sz="9600" dirty="0">
              <a:ln w="15875">
                <a:solidFill>
                  <a:schemeClr val="bg1"/>
                </a:solidFill>
              </a:ln>
              <a:solidFill>
                <a:srgbClr val="F27036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 rot="385924">
            <a:off x="7658839" y="1944312"/>
            <a:ext cx="135853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ln w="15875">
                  <a:solidFill>
                    <a:schemeClr val="bg1"/>
                  </a:solidFill>
                </a:ln>
                <a:solidFill>
                  <a:srgbClr val="F14149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字体视界-熊孩子体" panose="02000500000000000000" pitchFamily="2" charset="-122"/>
                <a:ea typeface="字体视界-熊孩子体" panose="02000500000000000000" pitchFamily="2" charset="-122"/>
              </a:rPr>
              <a:t>看</a:t>
            </a:r>
            <a:endParaRPr lang="en-US" altLang="zh-CN" sz="8800" dirty="0">
              <a:ln w="15875">
                <a:solidFill>
                  <a:schemeClr val="bg1"/>
                </a:solidFill>
              </a:ln>
              <a:solidFill>
                <a:srgbClr val="F14149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字体视界-熊孩子体" panose="02000500000000000000" pitchFamily="2" charset="-122"/>
              <a:ea typeface="字体视界-熊孩子体" panose="02000500000000000000" pitchFamily="2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1800000">
            <a:off x="4356151" y="1769538"/>
            <a:ext cx="683541" cy="910818"/>
          </a:xfrm>
          <a:prstGeom prst="rect">
            <a:avLst/>
          </a:prstGeom>
          <a:effectLst>
            <a:outerShdw blurRad="25400" dist="25400" dir="27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16"/>
          <a:srcRect/>
          <a:stretch>
            <a:fillRect/>
          </a:stretch>
        </p:blipFill>
        <p:spPr>
          <a:xfrm>
            <a:off x="5989555" y="5805575"/>
            <a:ext cx="2346536" cy="105202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 advClick="0">
        <p15:prstTrans prst="airplan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8" dur="1500" spd="-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2.22222E-6 L -0.25 -2.22222E-6 " pathEditMode="relative" rAng="0" ptsTypes="AA">
                                      <p:cBhvr>
                                        <p:cTn id="26" dur="1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-4.44444E-6 L 0.27136 -0.00069 " pathEditMode="relative" rAng="0" ptsTypes="AA">
                                      <p:cBhvr>
                                        <p:cTn id="28" dur="1750" spd="-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568" y="-4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75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500"/>
                            </p:stCondLst>
                            <p:childTnLst>
                              <p:par>
                                <p:cTn id="8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000"/>
                            </p:stCondLst>
                            <p:childTnLst>
                              <p:par>
                                <p:cTn id="92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3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250"/>
                            </p:stCondLst>
                            <p:childTnLst>
                              <p:par>
                                <p:cTn id="1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44444E-6 L -0.32188 0.39213 " pathEditMode="relative" rAng="0" ptsTypes="AA">
                                      <p:cBhvr>
                                        <p:cTn id="106" dur="2000" spd="-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94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9" grpId="1"/>
      <p:bldP spid="40" grpId="0"/>
      <p:bldP spid="40" grpId="1"/>
      <p:bldP spid="41" grpId="0"/>
      <p:bldP spid="41" grpId="1"/>
      <p:bldP spid="42" grpId="0"/>
      <p:bldP spid="42" grpId="1"/>
      <p:bldP spid="43" grpId="0"/>
      <p:bldP spid="43" grpId="1"/>
      <p:bldP spid="44" grpId="0"/>
      <p:bldP spid="44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506182049"/>
  <p:tag name="MH_LIBRARY" val="GRAPHIC"/>
  <p:tag name="MH_ORDER" val="Rectangle 20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65</Words>
  <Application>Microsoft Office PowerPoint</Application>
  <PresentationFormat>宽屏</PresentationFormat>
  <Paragraphs>23</Paragraphs>
  <Slides>7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华文琥珀</vt:lpstr>
      <vt:lpstr>宋体</vt:lpstr>
      <vt:lpstr>微软雅黑</vt:lpstr>
      <vt:lpstr>印品嗨宋</vt:lpstr>
      <vt:lpstr>字体视界-熊孩子体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 </cp:lastModifiedBy>
  <cp:revision>49</cp:revision>
  <dcterms:created xsi:type="dcterms:W3CDTF">2019-04-09T07:53:00Z</dcterms:created>
  <dcterms:modified xsi:type="dcterms:W3CDTF">2022-03-24T10:09:08Z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