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1" r:id="rId6"/>
    <p:sldId id="259" r:id="rId7"/>
    <p:sldId id="260" r:id="rId8"/>
    <p:sldId id="263" r:id="rId9"/>
    <p:sldId id="262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Relationship Id="rId3" Type="http://schemas.openxmlformats.org/officeDocument/2006/relationships/image" Target="../media/image1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8.xml"/><Relationship Id="rId4" Type="http://schemas.openxmlformats.org/officeDocument/2006/relationships/image" Target="../media/image2.jpeg"/><Relationship Id="rId3" Type="http://schemas.openxmlformats.org/officeDocument/2006/relationships/image" Target="../media/image1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4" Type="http://schemas.openxmlformats.org/officeDocument/2006/relationships/image" Target="../media/image3.jpeg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4.xml"/><Relationship Id="rId4" Type="http://schemas.openxmlformats.org/officeDocument/2006/relationships/image" Target="../media/image4.jpeg"/><Relationship Id="rId3" Type="http://schemas.openxmlformats.org/officeDocument/2006/relationships/image" Target="../media/image1.jpe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7.xml"/><Relationship Id="rId4" Type="http://schemas.openxmlformats.org/officeDocument/2006/relationships/image" Target="../media/image5.jpeg"/><Relationship Id="rId3" Type="http://schemas.openxmlformats.org/officeDocument/2006/relationships/image" Target="../media/image1.jpe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6.jpeg"/><Relationship Id="rId3" Type="http://schemas.openxmlformats.org/officeDocument/2006/relationships/image" Target="../media/image1.jpe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4" Type="http://schemas.openxmlformats.org/officeDocument/2006/relationships/image" Target="../media/image7.png"/><Relationship Id="rId3" Type="http://schemas.openxmlformats.org/officeDocument/2006/relationships/image" Target="../media/image1.jpe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8.jpeg"/><Relationship Id="rId3" Type="http://schemas.openxmlformats.org/officeDocument/2006/relationships/image" Target="../media/image1.jpe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875405" y="2522855"/>
            <a:ext cx="44411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/>
              <a:t>  </a:t>
            </a:r>
            <a:r>
              <a:rPr lang="zh-CN" altLang="en-US" sz="4400"/>
              <a:t>大班社会活动：</a:t>
            </a:r>
            <a:endParaRPr lang="zh-CN" altLang="en-US" sz="4400"/>
          </a:p>
          <a:p>
            <a:pPr algn="ctr"/>
            <a:r>
              <a:rPr lang="zh-CN" altLang="en-US" sz="4400"/>
              <a:t>邓小平爷爷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6955067b0502610bf0e690afb06ec4e0_t017dbccb779d7b6a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475" y="-635"/>
            <a:ext cx="5606415" cy="68586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1198245" y="0"/>
            <a:ext cx="979932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4"/>
          <a:stretch>
            <a:fillRect/>
          </a:stretch>
        </p:blipFill>
        <p:spPr>
          <a:xfrm>
            <a:off x="1198880" y="0"/>
            <a:ext cx="9799320" cy="68573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3156585" y="0"/>
            <a:ext cx="541591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2416175" y="0"/>
            <a:ext cx="7326630" cy="6858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130" y="0"/>
            <a:ext cx="10525125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4"/>
          <a:stretch>
            <a:fillRect/>
          </a:stretch>
        </p:blipFill>
        <p:spPr>
          <a:xfrm>
            <a:off x="1517015" y="0"/>
            <a:ext cx="935164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COMMONDATA" val="eyJoZGlkIjoiODI5M2MyYjgyZmU4NGFmYWY0YjU3ZmQxYTVjNGI3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35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Office 主题​​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小董</cp:lastModifiedBy>
  <cp:revision>172</cp:revision>
  <dcterms:created xsi:type="dcterms:W3CDTF">2019-06-19T02:08:00Z</dcterms:created>
  <dcterms:modified xsi:type="dcterms:W3CDTF">2022-05-23T03:40:45Z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F41B4FEFFFFD4F55AEF32A4EDC50CA30</vt:lpwstr>
  </property>
</Properties>
</file>