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61" r:id="rId4"/>
    <p:sldId id="262" r:id="rId5"/>
    <p:sldId id="263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南湖游船视频</a:t>
            </a:r>
            <a:endParaRPr lang="zh-CN" altLang="en-US"/>
          </a:p>
        </p:txBody>
      </p:sp>
      <p:pic>
        <p:nvPicPr>
          <p:cNvPr id="4" name="e509b3553d8a0998d7198aaf371f1eb4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65375" y="1825625"/>
            <a:ext cx="4736465" cy="435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歌曲</a:t>
            </a:r>
            <a:endParaRPr lang="zh-CN" altLang="en-US"/>
          </a:p>
        </p:txBody>
      </p:sp>
      <p:pic>
        <p:nvPicPr>
          <p:cNvPr id="4" name="97fc4904db581735b3f16a559eb4067e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16380" y="1825625"/>
            <a:ext cx="6559239" cy="4351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1" descr="066eb419dcf0dde468ca9b57587144d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50595" y="557530"/>
            <a:ext cx="8240395" cy="55010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2" descr="34463dcbfe6df37f47f658eb3ab350c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99795" y="365760"/>
            <a:ext cx="5540375" cy="560324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3370*3067*717*71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806*3067*717*71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COMMONDATA" val="eyJoZGlkIjoiZTU0YzMxNDM1MTAxZGRkMWZiMzZiMWUyZWI5MDcyMzI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dell</cp:lastModifiedBy>
  <cp:revision>3</cp:revision>
  <dcterms:created xsi:type="dcterms:W3CDTF">2022-05-18T10:38:00Z</dcterms:created>
  <dcterms:modified xsi:type="dcterms:W3CDTF">2022-05-18T11:12:23Z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04864F248F0F409DA7E6ACB4363E0101</vt:lpwstr>
  </property>
  <property fmtid="{D5CDD505-2E9C-101B-9397-08002B2CF9AE}" pid="3" name="KSOProductBuildVer">
    <vt:lpwstr>2052-11.1.0.11636</vt:lpwstr>
  </property>
</Properties>
</file>