
<file path=[Content_Types].xml><?xml version="1.0" encoding="utf-8"?>
<Types xmlns="http://schemas.openxmlformats.org/package/2006/content-types"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8" r:id="rId5"/>
    <p:sldId id="259" r:id="rId6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tags" Target="../tags/tag2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6195" y="-27305"/>
            <a:ext cx="9196070" cy="70872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19885" y="2132965"/>
            <a:ext cx="6055995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7030A0"/>
                </a:solidFill>
              </a:rPr>
              <a:t>    </a:t>
            </a:r>
            <a:r>
              <a:rPr lang="zh-CN" altLang="en-US" sz="4800" b="1">
                <a:solidFill>
                  <a:srgbClr val="7030A0"/>
                </a:solidFill>
              </a:rPr>
              <a:t>《一起向未来》</a:t>
            </a:r>
            <a:endParaRPr lang="zh-CN" altLang="en-US" sz="4800" b="1">
              <a:solidFill>
                <a:srgbClr val="7030A0"/>
              </a:solidFill>
            </a:endParaRPr>
          </a:p>
          <a:p>
            <a:r>
              <a:rPr lang="en-US" altLang="zh-CN" sz="4000">
                <a:solidFill>
                  <a:srgbClr val="7030A0"/>
                </a:solidFill>
                <a:sym typeface="+mn-ea"/>
              </a:rPr>
              <a:t>  </a:t>
            </a:r>
            <a:endParaRPr lang="zh-CN" altLang="en-US" sz="3600">
              <a:solidFill>
                <a:srgbClr val="7030A0"/>
              </a:solidFill>
              <a:sym typeface="+mn-ea"/>
            </a:endParaRPr>
          </a:p>
          <a:p>
            <a:r>
              <a:rPr lang="zh-CN" altLang="en-US" sz="3600">
                <a:solidFill>
                  <a:srgbClr val="7030A0"/>
                </a:solidFill>
                <a:sym typeface="+mn-ea"/>
              </a:rPr>
              <a:t> </a:t>
            </a:r>
            <a:r>
              <a:rPr lang="en-US" altLang="zh-CN" sz="3600">
                <a:solidFill>
                  <a:srgbClr val="7030A0"/>
                </a:solidFill>
                <a:sym typeface="+mn-ea"/>
              </a:rPr>
              <a:t>                 </a:t>
            </a:r>
            <a:endParaRPr lang="en-US" altLang="zh-CN" sz="3600">
              <a:solidFill>
                <a:srgbClr val="7030A0"/>
              </a:solidFill>
              <a:sym typeface="+mn-ea"/>
            </a:endParaRPr>
          </a:p>
          <a:p>
            <a:r>
              <a:rPr lang="en-US" altLang="zh-CN" sz="3600">
                <a:solidFill>
                  <a:srgbClr val="7030A0"/>
                </a:solidFill>
                <a:sym typeface="+mn-ea"/>
              </a:rPr>
              <a:t>                        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大班</a:t>
            </a:r>
            <a:r>
              <a:rPr lang="en-US" altLang="zh-CN" sz="3600" b="1">
                <a:solidFill>
                  <a:srgbClr val="7030A0"/>
                </a:solidFill>
                <a:sym typeface="+mn-ea"/>
              </a:rPr>
              <a:t>   </a:t>
            </a:r>
            <a:r>
              <a:rPr lang="zh-CN" altLang="en-US" sz="3600" b="1">
                <a:solidFill>
                  <a:srgbClr val="7030A0"/>
                </a:solidFill>
                <a:sym typeface="+mn-ea"/>
              </a:rPr>
              <a:t>杜亚静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  <a:p>
            <a:endParaRPr lang="zh-CN" altLang="en-US" sz="3600" b="1">
              <a:solidFill>
                <a:srgbClr val="7030A0"/>
              </a:solidFill>
              <a:sym typeface="+mn-ea"/>
            </a:endParaRPr>
          </a:p>
          <a:p>
            <a:r>
              <a:rPr lang="zh-CN" altLang="en-US" sz="3600" b="1">
                <a:solidFill>
                  <a:srgbClr val="7030A0"/>
                </a:solidFill>
                <a:sym typeface="+mn-ea"/>
              </a:rPr>
              <a:t> </a:t>
            </a:r>
            <a:r>
              <a:rPr lang="en-US" altLang="zh-CN" sz="3600" b="1">
                <a:solidFill>
                  <a:srgbClr val="7030A0"/>
                </a:solidFill>
                <a:sym typeface="+mn-ea"/>
              </a:rPr>
              <a:t>                    </a:t>
            </a:r>
            <a:endParaRPr lang="zh-CN" altLang="en-US" sz="3600" b="1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7305"/>
            <a:ext cx="9105265" cy="6862445"/>
          </a:xfrm>
          <a:prstGeom prst="rect">
            <a:avLst/>
          </a:prstGeom>
        </p:spPr>
      </p:pic>
      <p:pic>
        <p:nvPicPr>
          <p:cNvPr id="6" name="杨烁 - 蜗牛与黄鹂鸟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11955" y="5229225"/>
            <a:ext cx="2284730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8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-1536" t="48190" r="367" b="111"/>
          <a:stretch>
            <a:fillRect/>
          </a:stretch>
        </p:blipFill>
        <p:spPr>
          <a:xfrm>
            <a:off x="-108585" y="0"/>
            <a:ext cx="9451975" cy="6848475"/>
          </a:xfrm>
          <a:prstGeom prst="rect">
            <a:avLst/>
          </a:prstGeom>
        </p:spPr>
      </p:pic>
      <p:pic>
        <p:nvPicPr>
          <p:cNvPr id="2" name="WeChat_20220529182912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5560" y="-45720"/>
            <a:ext cx="8992235" cy="667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-1536" t="48190" r="367" b="111"/>
          <a:stretch>
            <a:fillRect/>
          </a:stretch>
        </p:blipFill>
        <p:spPr>
          <a:xfrm>
            <a:off x="-108585" y="0"/>
            <a:ext cx="9451975" cy="6848475"/>
          </a:xfrm>
          <a:prstGeom prst="rect">
            <a:avLst/>
          </a:prstGeom>
        </p:spPr>
      </p:pic>
      <p:pic>
        <p:nvPicPr>
          <p:cNvPr id="2" name="易烊千玺 - 一起向未来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42055" y="2708910"/>
            <a:ext cx="1660525" cy="1936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6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4610,&quot;width&quot;:9750}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542*4717*1075*107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COMMONDATA" val="eyJoZGlkIjoiMzBkZjYzNGU5YjlmMjQzNDlmMWMzNjgyYzc3YzVkYWM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/>
  <Paragraphs>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大班</dc:title>
  <dc:creator>Administrator</dc:creator>
  <cp:lastModifiedBy>晴天</cp:lastModifiedBy>
  <cp:revision>2</cp:revision>
  <dcterms:created xsi:type="dcterms:W3CDTF">2022-05-29T12:39:42Z</dcterms:created>
  <dcterms:modified xsi:type="dcterms:W3CDTF">2022-05-29T13:00:13Z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B451F0C15F9D49FCAFF015A4907F92E5</vt:lpwstr>
  </property>
</Properties>
</file>