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88" r:id="rId3"/>
    <p:sldId id="489" r:id="rId4"/>
    <p:sldId id="490" r:id="rId5"/>
    <p:sldId id="491" r:id="rId6"/>
    <p:sldId id="492" r:id="rId7"/>
    <p:sldId id="493" r:id="rId8"/>
    <p:sldId id="494" r:id="rId9"/>
    <p:sldId id="495" r:id="rId10"/>
    <p:sldId id="498" r:id="rId11"/>
    <p:sldId id="497" r:id="rId12"/>
    <p:sldId id="499" r:id="rId13"/>
    <p:sldId id="500" r:id="rId14"/>
    <p:sldId id="501" r:id="rId15"/>
    <p:sldId id="502" r:id="rId16"/>
    <p:sldId id="503" r:id="rId17"/>
    <p:sldId id="504" r:id="rId18"/>
    <p:sldId id="505" r:id="rId19"/>
    <p:sldId id="506" r:id="rId20"/>
    <p:sldId id="507" r:id="rId21"/>
    <p:sldId id="511" r:id="rId22"/>
    <p:sldId id="514" r:id="rId23"/>
    <p:sldId id="512" r:id="rId24"/>
    <p:sldId id="515" r:id="rId25"/>
    <p:sldId id="517" r:id="rId26"/>
    <p:sldId id="519" r:id="rId27"/>
    <p:sldId id="521" r:id="rId28"/>
    <p:sldId id="516" r:id="rId29"/>
    <p:sldId id="520" r:id="rId30"/>
    <p:sldId id="518" r:id="rId31"/>
    <p:sldId id="523" r:id="rId32"/>
    <p:sldId id="513" r:id="rId33"/>
    <p:sldId id="510" r:id="rId34"/>
    <p:sldId id="522" r:id="rId35"/>
    <p:sldId id="524" r:id="rId36"/>
    <p:sldId id="496" r:id="rId37"/>
    <p:sldId id="526" r:id="rId38"/>
    <p:sldId id="527" r:id="rId39"/>
    <p:sldId id="528" r:id="rId40"/>
    <p:sldId id="531" r:id="rId41"/>
    <p:sldId id="533" r:id="rId42"/>
    <p:sldId id="534" r:id="rId43"/>
    <p:sldId id="536" r:id="rId44"/>
    <p:sldId id="532" r:id="rId45"/>
    <p:sldId id="537" r:id="rId46"/>
    <p:sldId id="538" r:id="rId47"/>
    <p:sldId id="540" r:id="rId48"/>
    <p:sldId id="542" r:id="rId49"/>
    <p:sldId id="539" r:id="rId50"/>
    <p:sldId id="541" r:id="rId51"/>
    <p:sldId id="535" r:id="rId52"/>
    <p:sldId id="530" r:id="rId53"/>
    <p:sldId id="529" r:id="rId54"/>
    <p:sldId id="525" r:id="rId55"/>
    <p:sldId id="543" r:id="rId56"/>
    <p:sldId id="544" r:id="rId57"/>
    <p:sldId id="545" r:id="rId58"/>
    <p:sldId id="546" r:id="rId59"/>
    <p:sldId id="553" r:id="rId60"/>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DDEB7DB-CB05-4A70-BAD0-CB95178949CA}">
          <p14:sldIdLst>
            <p14:sldId id="488"/>
            <p14:sldId id="489"/>
            <p14:sldId id="490"/>
            <p14:sldId id="491"/>
            <p14:sldId id="492"/>
            <p14:sldId id="493"/>
            <p14:sldId id="494"/>
            <p14:sldId id="495"/>
            <p14:sldId id="498"/>
            <p14:sldId id="497"/>
            <p14:sldId id="499"/>
            <p14:sldId id="500"/>
            <p14:sldId id="501"/>
            <p14:sldId id="502"/>
            <p14:sldId id="503"/>
            <p14:sldId id="504"/>
            <p14:sldId id="505"/>
            <p14:sldId id="506"/>
            <p14:sldId id="507"/>
            <p14:sldId id="511"/>
            <p14:sldId id="514"/>
            <p14:sldId id="512"/>
            <p14:sldId id="515"/>
            <p14:sldId id="517"/>
            <p14:sldId id="519"/>
            <p14:sldId id="521"/>
            <p14:sldId id="516"/>
            <p14:sldId id="520"/>
            <p14:sldId id="518"/>
            <p14:sldId id="523"/>
            <p14:sldId id="513"/>
            <p14:sldId id="510"/>
            <p14:sldId id="522"/>
            <p14:sldId id="524"/>
            <p14:sldId id="496"/>
            <p14:sldId id="526"/>
            <p14:sldId id="527"/>
            <p14:sldId id="528"/>
            <p14:sldId id="531"/>
            <p14:sldId id="533"/>
            <p14:sldId id="534"/>
            <p14:sldId id="536"/>
            <p14:sldId id="532"/>
            <p14:sldId id="537"/>
            <p14:sldId id="538"/>
            <p14:sldId id="540"/>
            <p14:sldId id="542"/>
            <p14:sldId id="539"/>
            <p14:sldId id="541"/>
            <p14:sldId id="535"/>
            <p14:sldId id="530"/>
            <p14:sldId id="529"/>
            <p14:sldId id="525"/>
            <p14:sldId id="543"/>
            <p14:sldId id="544"/>
            <p14:sldId id="545"/>
            <p14:sldId id="546"/>
            <p14:sldId id="55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7239"/>
    <a:srgbClr val="538CC3"/>
    <a:srgbClr val="CE4D46"/>
    <a:srgbClr val="F9D395"/>
    <a:srgbClr val="5DB5DD"/>
    <a:srgbClr val="5DCEDD"/>
    <a:srgbClr val="4063A2"/>
    <a:srgbClr val="93D4E8"/>
    <a:srgbClr val="F2D49D"/>
    <a:srgbClr val="5B87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80" d="100"/>
          <a:sy n="80" d="100"/>
        </p:scale>
        <p:origin x="132" y="79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4" Type="http://schemas.openxmlformats.org/officeDocument/2006/relationships/tags" Target="tags/tag62.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30.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descr="微信图片_20220320140913"/>
          <p:cNvPicPr>
            <a:picLocks noChangeAspect="1"/>
          </p:cNvPicPr>
          <p:nvPr/>
        </p:nvPicPr>
        <p:blipFill>
          <a:blip r:embed="rId1"/>
          <a:stretch>
            <a:fillRect/>
          </a:stretch>
        </p:blipFill>
        <p:spPr>
          <a:xfrm>
            <a:off x="3048000" y="714375"/>
            <a:ext cx="6095365" cy="542861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017"/>
          <p:cNvPicPr>
            <a:picLocks noChangeAspect="1"/>
          </p:cNvPicPr>
          <p:nvPr>
            <p:ph idx="1"/>
          </p:nvPr>
        </p:nvPicPr>
        <p:blipFill>
          <a:blip r:embed="rId1"/>
          <a:stretch>
            <a:fillRect/>
          </a:stretch>
        </p:blipFill>
        <p:spPr>
          <a:xfrm rot="16200000">
            <a:off x="1963420" y="-454025"/>
            <a:ext cx="6833235" cy="779970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041"/>
          <p:cNvPicPr>
            <a:picLocks noChangeAspect="1"/>
          </p:cNvPicPr>
          <p:nvPr>
            <p:ph idx="1"/>
          </p:nvPr>
        </p:nvPicPr>
        <p:blipFill>
          <a:blip r:embed="rId1"/>
          <a:stretch>
            <a:fillRect/>
          </a:stretch>
        </p:blipFill>
        <p:spPr>
          <a:xfrm rot="16200000">
            <a:off x="2165350" y="-425450"/>
            <a:ext cx="6843395" cy="768413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101"/>
          <p:cNvPicPr>
            <a:picLocks noChangeAspect="1"/>
          </p:cNvPicPr>
          <p:nvPr>
            <p:ph idx="1"/>
          </p:nvPr>
        </p:nvPicPr>
        <p:blipFill>
          <a:blip r:embed="rId1"/>
          <a:stretch>
            <a:fillRect/>
          </a:stretch>
        </p:blipFill>
        <p:spPr>
          <a:xfrm rot="16200000">
            <a:off x="2197735" y="-389255"/>
            <a:ext cx="6809740" cy="764603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122"/>
          <p:cNvPicPr>
            <a:picLocks noChangeAspect="1"/>
          </p:cNvPicPr>
          <p:nvPr>
            <p:ph idx="1"/>
          </p:nvPr>
        </p:nvPicPr>
        <p:blipFill>
          <a:blip r:embed="rId1"/>
          <a:stretch>
            <a:fillRect/>
          </a:stretch>
        </p:blipFill>
        <p:spPr>
          <a:xfrm rot="16200000">
            <a:off x="2157095" y="-431165"/>
            <a:ext cx="6859905" cy="770255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137"/>
          <p:cNvPicPr>
            <a:picLocks noChangeAspect="1"/>
          </p:cNvPicPr>
          <p:nvPr>
            <p:ph idx="1"/>
          </p:nvPr>
        </p:nvPicPr>
        <p:blipFill>
          <a:blip r:embed="rId1"/>
          <a:stretch>
            <a:fillRect/>
          </a:stretch>
        </p:blipFill>
        <p:spPr>
          <a:xfrm rot="16200000">
            <a:off x="2148205" y="-450215"/>
            <a:ext cx="6856730" cy="769937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200"/>
          <p:cNvPicPr>
            <a:picLocks noChangeAspect="1"/>
          </p:cNvPicPr>
          <p:nvPr>
            <p:ph idx="1"/>
          </p:nvPr>
        </p:nvPicPr>
        <p:blipFill>
          <a:blip r:embed="rId1"/>
          <a:stretch>
            <a:fillRect/>
          </a:stretch>
        </p:blipFill>
        <p:spPr>
          <a:xfrm rot="16200000">
            <a:off x="2092960" y="-480060"/>
            <a:ext cx="6894830" cy="774192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222"/>
          <p:cNvPicPr>
            <a:picLocks noChangeAspect="1"/>
          </p:cNvPicPr>
          <p:nvPr>
            <p:ph idx="1"/>
          </p:nvPr>
        </p:nvPicPr>
        <p:blipFill>
          <a:blip r:embed="rId1"/>
          <a:stretch>
            <a:fillRect/>
          </a:stretch>
        </p:blipFill>
        <p:spPr>
          <a:xfrm rot="16200000">
            <a:off x="2146935" y="-437515"/>
            <a:ext cx="6833235" cy="767334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239"/>
          <p:cNvPicPr>
            <a:picLocks noChangeAspect="1"/>
          </p:cNvPicPr>
          <p:nvPr>
            <p:ph idx="1"/>
          </p:nvPr>
        </p:nvPicPr>
        <p:blipFill>
          <a:blip r:embed="rId1"/>
          <a:stretch>
            <a:fillRect/>
          </a:stretch>
        </p:blipFill>
        <p:spPr>
          <a:xfrm rot="16200000">
            <a:off x="2222500" y="-473075"/>
            <a:ext cx="6877685" cy="772287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252"/>
          <p:cNvPicPr>
            <a:picLocks noChangeAspect="1"/>
          </p:cNvPicPr>
          <p:nvPr>
            <p:ph idx="1"/>
          </p:nvPr>
        </p:nvPicPr>
        <p:blipFill>
          <a:blip r:embed="rId1"/>
          <a:stretch>
            <a:fillRect/>
          </a:stretch>
        </p:blipFill>
        <p:spPr>
          <a:xfrm rot="16200000">
            <a:off x="2176145" y="-413385"/>
            <a:ext cx="6821805" cy="766000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310"/>
          <p:cNvPicPr>
            <a:picLocks noChangeAspect="1"/>
          </p:cNvPicPr>
          <p:nvPr>
            <p:ph idx="1"/>
          </p:nvPr>
        </p:nvPicPr>
        <p:blipFill>
          <a:blip r:embed="rId1"/>
          <a:stretch>
            <a:fillRect/>
          </a:stretch>
        </p:blipFill>
        <p:spPr>
          <a:xfrm rot="16200000">
            <a:off x="2161540" y="-425450"/>
            <a:ext cx="6843395" cy="768413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0923"/>
          <p:cNvPicPr>
            <a:picLocks noChangeAspect="1"/>
          </p:cNvPicPr>
          <p:nvPr>
            <p:ph idx="1"/>
          </p:nvPr>
        </p:nvPicPr>
        <p:blipFill>
          <a:blip r:embed="rId1"/>
          <a:stretch>
            <a:fillRect/>
          </a:stretch>
        </p:blipFill>
        <p:spPr>
          <a:xfrm rot="16200000">
            <a:off x="1769745" y="-431800"/>
            <a:ext cx="6838950" cy="767969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341"/>
          <p:cNvPicPr>
            <a:picLocks noChangeAspect="1"/>
          </p:cNvPicPr>
          <p:nvPr>
            <p:ph idx="1"/>
          </p:nvPr>
        </p:nvPicPr>
        <p:blipFill>
          <a:blip r:embed="rId1"/>
          <a:stretch>
            <a:fillRect/>
          </a:stretch>
        </p:blipFill>
        <p:spPr>
          <a:xfrm rot="16200000">
            <a:off x="2044700" y="-429895"/>
            <a:ext cx="6826885" cy="766635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358"/>
          <p:cNvPicPr>
            <a:picLocks noChangeAspect="1"/>
          </p:cNvPicPr>
          <p:nvPr>
            <p:ph idx="1"/>
          </p:nvPr>
        </p:nvPicPr>
        <p:blipFill>
          <a:blip r:embed="rId1"/>
          <a:stretch>
            <a:fillRect/>
          </a:stretch>
        </p:blipFill>
        <p:spPr>
          <a:xfrm rot="16200000">
            <a:off x="2185035" y="-455295"/>
            <a:ext cx="6883400" cy="772985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424"/>
          <p:cNvPicPr>
            <a:picLocks noChangeAspect="1"/>
          </p:cNvPicPr>
          <p:nvPr>
            <p:ph idx="1"/>
          </p:nvPr>
        </p:nvPicPr>
        <p:blipFill>
          <a:blip r:embed="rId1"/>
          <a:stretch>
            <a:fillRect/>
          </a:stretch>
        </p:blipFill>
        <p:spPr>
          <a:xfrm rot="16200000">
            <a:off x="2203450" y="-394970"/>
            <a:ext cx="6901815" cy="774954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450"/>
          <p:cNvPicPr>
            <a:picLocks noChangeAspect="1"/>
          </p:cNvPicPr>
          <p:nvPr>
            <p:ph idx="1"/>
          </p:nvPr>
        </p:nvPicPr>
        <p:blipFill>
          <a:blip r:embed="rId1"/>
          <a:stretch>
            <a:fillRect/>
          </a:stretch>
        </p:blipFill>
        <p:spPr>
          <a:xfrm rot="16200000">
            <a:off x="2200275" y="-402590"/>
            <a:ext cx="6844030" cy="768477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509"/>
          <p:cNvPicPr>
            <a:picLocks noChangeAspect="1"/>
          </p:cNvPicPr>
          <p:nvPr>
            <p:ph idx="1"/>
          </p:nvPr>
        </p:nvPicPr>
        <p:blipFill>
          <a:blip r:embed="rId1"/>
          <a:stretch>
            <a:fillRect/>
          </a:stretch>
        </p:blipFill>
        <p:spPr>
          <a:xfrm rot="16200000">
            <a:off x="2166620" y="-426085"/>
            <a:ext cx="6854825" cy="769747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1510" y="516960"/>
            <a:ext cx="10969200" cy="705600"/>
          </a:xfrm>
        </p:spPr>
        <p:txBody>
          <a:bodyPr/>
          <a:p>
            <a:endParaRPr lang="zh-CN" altLang="en-US"/>
          </a:p>
        </p:txBody>
      </p:sp>
      <p:pic>
        <p:nvPicPr>
          <p:cNvPr id="4" name="内容占位符 3" descr="微信图片_20220320141528"/>
          <p:cNvPicPr>
            <a:picLocks noChangeAspect="1"/>
          </p:cNvPicPr>
          <p:nvPr>
            <p:ph idx="1"/>
          </p:nvPr>
        </p:nvPicPr>
        <p:blipFill>
          <a:blip r:embed="rId1"/>
          <a:stretch>
            <a:fillRect/>
          </a:stretch>
        </p:blipFill>
        <p:spPr>
          <a:xfrm rot="16200000">
            <a:off x="2164715" y="-427990"/>
            <a:ext cx="6889750" cy="773620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549"/>
          <p:cNvPicPr>
            <a:picLocks noChangeAspect="1"/>
          </p:cNvPicPr>
          <p:nvPr>
            <p:ph idx="1"/>
          </p:nvPr>
        </p:nvPicPr>
        <p:blipFill>
          <a:blip r:embed="rId1"/>
          <a:stretch>
            <a:fillRect/>
          </a:stretch>
        </p:blipFill>
        <p:spPr>
          <a:xfrm rot="16200000">
            <a:off x="2174240" y="-429895"/>
            <a:ext cx="6880225" cy="772604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612"/>
          <p:cNvPicPr>
            <a:picLocks noChangeAspect="1"/>
          </p:cNvPicPr>
          <p:nvPr>
            <p:ph idx="1"/>
          </p:nvPr>
        </p:nvPicPr>
        <p:blipFill>
          <a:blip r:embed="rId1"/>
          <a:stretch>
            <a:fillRect/>
          </a:stretch>
        </p:blipFill>
        <p:spPr>
          <a:xfrm rot="16200000">
            <a:off x="2165350" y="-425450"/>
            <a:ext cx="6843395" cy="768413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628"/>
          <p:cNvPicPr>
            <a:picLocks noChangeAspect="1"/>
          </p:cNvPicPr>
          <p:nvPr>
            <p:ph idx="1"/>
          </p:nvPr>
        </p:nvPicPr>
        <p:blipFill>
          <a:blip r:embed="rId1"/>
          <a:stretch>
            <a:fillRect/>
          </a:stretch>
        </p:blipFill>
        <p:spPr>
          <a:xfrm rot="16200000">
            <a:off x="2132330" y="-462915"/>
            <a:ext cx="6911340" cy="776033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651"/>
          <p:cNvPicPr>
            <a:picLocks noChangeAspect="1"/>
          </p:cNvPicPr>
          <p:nvPr>
            <p:ph idx="1"/>
          </p:nvPr>
        </p:nvPicPr>
        <p:blipFill>
          <a:blip r:embed="rId1"/>
          <a:stretch>
            <a:fillRect/>
          </a:stretch>
        </p:blipFill>
        <p:spPr>
          <a:xfrm rot="16200000">
            <a:off x="2225675" y="-378460"/>
            <a:ext cx="6831965" cy="767143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0930"/>
          <p:cNvPicPr>
            <a:picLocks noChangeAspect="1"/>
          </p:cNvPicPr>
          <p:nvPr>
            <p:ph idx="1"/>
          </p:nvPr>
        </p:nvPicPr>
        <p:blipFill>
          <a:blip r:embed="rId1"/>
          <a:stretch>
            <a:fillRect/>
          </a:stretch>
        </p:blipFill>
        <p:spPr>
          <a:xfrm rot="16200000">
            <a:off x="2181225" y="-417195"/>
            <a:ext cx="6824980" cy="766381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706"/>
          <p:cNvPicPr>
            <a:picLocks noChangeAspect="1"/>
          </p:cNvPicPr>
          <p:nvPr>
            <p:ph idx="1"/>
          </p:nvPr>
        </p:nvPicPr>
        <p:blipFill>
          <a:blip r:embed="rId1"/>
          <a:stretch>
            <a:fillRect/>
          </a:stretch>
        </p:blipFill>
        <p:spPr>
          <a:xfrm rot="16200000">
            <a:off x="2161540" y="-436880"/>
            <a:ext cx="6843395" cy="768413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706"/>
          <p:cNvPicPr>
            <a:picLocks noChangeAspect="1"/>
          </p:cNvPicPr>
          <p:nvPr>
            <p:ph idx="1"/>
          </p:nvPr>
        </p:nvPicPr>
        <p:blipFill>
          <a:blip r:embed="rId1"/>
          <a:stretch>
            <a:fillRect/>
          </a:stretch>
        </p:blipFill>
        <p:spPr>
          <a:xfrm>
            <a:off x="3973195" y="1490345"/>
            <a:ext cx="4238625" cy="4759325"/>
          </a:xfrm>
          <a:prstGeom prst="rect">
            <a:avLst/>
          </a:prstGeom>
        </p:spPr>
      </p:pic>
      <p:pic>
        <p:nvPicPr>
          <p:cNvPr id="5" name="图片 4" descr="微信图片_20220320141733"/>
          <p:cNvPicPr>
            <a:picLocks noChangeAspect="1"/>
          </p:cNvPicPr>
          <p:nvPr/>
        </p:nvPicPr>
        <p:blipFill>
          <a:blip r:embed="rId2"/>
          <a:stretch>
            <a:fillRect/>
          </a:stretch>
        </p:blipFill>
        <p:spPr>
          <a:xfrm rot="16200000">
            <a:off x="2266950" y="-434975"/>
            <a:ext cx="6846570" cy="768794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733"/>
          <p:cNvPicPr>
            <a:picLocks noChangeAspect="1"/>
          </p:cNvPicPr>
          <p:nvPr>
            <p:ph idx="1"/>
          </p:nvPr>
        </p:nvPicPr>
        <p:blipFill>
          <a:blip r:embed="rId1"/>
          <a:stretch>
            <a:fillRect/>
          </a:stretch>
        </p:blipFill>
        <p:spPr>
          <a:xfrm rot="16200000">
            <a:off x="2233930" y="-383540"/>
            <a:ext cx="6901815" cy="775017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748"/>
          <p:cNvPicPr>
            <a:picLocks noChangeAspect="1"/>
          </p:cNvPicPr>
          <p:nvPr>
            <p:ph idx="1"/>
          </p:nvPr>
        </p:nvPicPr>
        <p:blipFill>
          <a:blip r:embed="rId1"/>
          <a:stretch>
            <a:fillRect/>
          </a:stretch>
        </p:blipFill>
        <p:spPr>
          <a:xfrm rot="16200000">
            <a:off x="2188210" y="-413385"/>
            <a:ext cx="6844030" cy="768477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524"/>
          <p:cNvPicPr>
            <a:picLocks noChangeAspect="1"/>
          </p:cNvPicPr>
          <p:nvPr>
            <p:ph idx="1"/>
          </p:nvPr>
        </p:nvPicPr>
        <p:blipFill>
          <a:blip r:embed="rId1"/>
          <a:stretch>
            <a:fillRect/>
          </a:stretch>
        </p:blipFill>
        <p:spPr>
          <a:xfrm rot="16200000">
            <a:off x="2199640" y="-448310"/>
            <a:ext cx="6843395" cy="768413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532"/>
          <p:cNvPicPr>
            <a:picLocks noChangeAspect="1"/>
          </p:cNvPicPr>
          <p:nvPr>
            <p:ph idx="1"/>
          </p:nvPr>
        </p:nvPicPr>
        <p:blipFill>
          <a:blip r:embed="rId1"/>
          <a:stretch>
            <a:fillRect/>
          </a:stretch>
        </p:blipFill>
        <p:spPr>
          <a:xfrm rot="16200000">
            <a:off x="2187575" y="-401320"/>
            <a:ext cx="6832600" cy="767207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537"/>
          <p:cNvPicPr>
            <a:picLocks noChangeAspect="1"/>
          </p:cNvPicPr>
          <p:nvPr>
            <p:ph idx="1"/>
          </p:nvPr>
        </p:nvPicPr>
        <p:blipFill>
          <a:blip r:embed="rId1"/>
          <a:stretch>
            <a:fillRect/>
          </a:stretch>
        </p:blipFill>
        <p:spPr>
          <a:xfrm rot="16200000">
            <a:off x="2192020" y="-426085"/>
            <a:ext cx="6856095" cy="769810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542"/>
          <p:cNvPicPr>
            <a:picLocks noChangeAspect="1"/>
          </p:cNvPicPr>
          <p:nvPr>
            <p:ph idx="1"/>
          </p:nvPr>
        </p:nvPicPr>
        <p:blipFill>
          <a:blip r:embed="rId1"/>
          <a:stretch>
            <a:fillRect/>
          </a:stretch>
        </p:blipFill>
        <p:spPr>
          <a:xfrm rot="16200000">
            <a:off x="2151380" y="-450215"/>
            <a:ext cx="6878320" cy="772350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549"/>
          <p:cNvPicPr>
            <a:picLocks noChangeAspect="1"/>
          </p:cNvPicPr>
          <p:nvPr>
            <p:ph idx="1"/>
          </p:nvPr>
        </p:nvPicPr>
        <p:blipFill>
          <a:blip r:embed="rId1"/>
          <a:stretch>
            <a:fillRect/>
          </a:stretch>
        </p:blipFill>
        <p:spPr>
          <a:xfrm rot="16200000">
            <a:off x="2206625" y="-405765"/>
            <a:ext cx="6889750" cy="773620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554"/>
          <p:cNvPicPr>
            <a:picLocks noChangeAspect="1"/>
          </p:cNvPicPr>
          <p:nvPr>
            <p:ph idx="1"/>
          </p:nvPr>
        </p:nvPicPr>
        <p:blipFill>
          <a:blip r:embed="rId1"/>
          <a:stretch>
            <a:fillRect/>
          </a:stretch>
        </p:blipFill>
        <p:spPr>
          <a:xfrm rot="16200000">
            <a:off x="1863725" y="-379095"/>
            <a:ext cx="6775450" cy="76073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0940"/>
          <p:cNvPicPr>
            <a:picLocks noChangeAspect="1"/>
          </p:cNvPicPr>
          <p:nvPr>
            <p:ph idx="1"/>
          </p:nvPr>
        </p:nvPicPr>
        <p:blipFill>
          <a:blip r:embed="rId1"/>
          <a:stretch>
            <a:fillRect/>
          </a:stretch>
        </p:blipFill>
        <p:spPr>
          <a:xfrm rot="16200000">
            <a:off x="1746250" y="-498475"/>
            <a:ext cx="6935470" cy="7787005"/>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558"/>
          <p:cNvPicPr>
            <a:picLocks noChangeAspect="1"/>
          </p:cNvPicPr>
          <p:nvPr>
            <p:ph idx="1"/>
          </p:nvPr>
        </p:nvPicPr>
        <p:blipFill>
          <a:blip r:embed="rId1"/>
          <a:stretch>
            <a:fillRect/>
          </a:stretch>
        </p:blipFill>
        <p:spPr>
          <a:xfrm rot="16200000">
            <a:off x="2228215" y="-388620"/>
            <a:ext cx="6841490" cy="768223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03"/>
          <p:cNvPicPr>
            <a:picLocks noChangeAspect="1"/>
          </p:cNvPicPr>
          <p:nvPr>
            <p:ph idx="1"/>
          </p:nvPr>
        </p:nvPicPr>
        <p:blipFill>
          <a:blip r:embed="rId1"/>
          <a:stretch>
            <a:fillRect/>
          </a:stretch>
        </p:blipFill>
        <p:spPr>
          <a:xfrm rot="16200000">
            <a:off x="2212975" y="-412115"/>
            <a:ext cx="6819900" cy="76581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12"/>
          <p:cNvPicPr>
            <a:picLocks noChangeAspect="1"/>
          </p:cNvPicPr>
          <p:nvPr>
            <p:ph idx="1"/>
          </p:nvPr>
        </p:nvPicPr>
        <p:blipFill>
          <a:blip r:embed="rId1"/>
          <a:stretch>
            <a:fillRect/>
          </a:stretch>
        </p:blipFill>
        <p:spPr>
          <a:xfrm rot="16200000">
            <a:off x="2114550" y="-492760"/>
            <a:ext cx="6821170" cy="765937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17"/>
          <p:cNvPicPr>
            <a:picLocks noChangeAspect="1"/>
          </p:cNvPicPr>
          <p:nvPr>
            <p:ph idx="1"/>
          </p:nvPr>
        </p:nvPicPr>
        <p:blipFill>
          <a:blip r:embed="rId1"/>
          <a:stretch>
            <a:fillRect/>
          </a:stretch>
        </p:blipFill>
        <p:spPr>
          <a:xfrm rot="16200000">
            <a:off x="2155190" y="-438785"/>
            <a:ext cx="6878320" cy="772350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21"/>
          <p:cNvPicPr>
            <a:picLocks noChangeAspect="1"/>
          </p:cNvPicPr>
          <p:nvPr>
            <p:ph idx="1"/>
          </p:nvPr>
        </p:nvPicPr>
        <p:blipFill>
          <a:blip r:embed="rId1"/>
          <a:stretch>
            <a:fillRect/>
          </a:stretch>
        </p:blipFill>
        <p:spPr>
          <a:xfrm rot="16200000">
            <a:off x="2215515" y="-414655"/>
            <a:ext cx="6865620" cy="770953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25"/>
          <p:cNvPicPr>
            <a:picLocks noChangeAspect="1"/>
          </p:cNvPicPr>
          <p:nvPr>
            <p:ph idx="1"/>
          </p:nvPr>
        </p:nvPicPr>
        <p:blipFill>
          <a:blip r:embed="rId1"/>
          <a:stretch>
            <a:fillRect/>
          </a:stretch>
        </p:blipFill>
        <p:spPr>
          <a:xfrm rot="16200000">
            <a:off x="2171700" y="-412750"/>
            <a:ext cx="6809740" cy="764667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29"/>
          <p:cNvPicPr>
            <a:picLocks noChangeAspect="1"/>
          </p:cNvPicPr>
          <p:nvPr>
            <p:ph idx="1"/>
          </p:nvPr>
        </p:nvPicPr>
        <p:blipFill>
          <a:blip r:embed="rId1"/>
          <a:stretch>
            <a:fillRect/>
          </a:stretch>
        </p:blipFill>
        <p:spPr>
          <a:xfrm rot="16200000">
            <a:off x="2260600" y="-452120"/>
            <a:ext cx="6911975" cy="776097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33"/>
          <p:cNvPicPr>
            <a:picLocks noChangeAspect="1"/>
          </p:cNvPicPr>
          <p:nvPr>
            <p:ph idx="1"/>
          </p:nvPr>
        </p:nvPicPr>
        <p:blipFill>
          <a:blip r:embed="rId1"/>
          <a:stretch>
            <a:fillRect/>
          </a:stretch>
        </p:blipFill>
        <p:spPr>
          <a:xfrm rot="16200000">
            <a:off x="2092960" y="-391160"/>
            <a:ext cx="6842760" cy="768350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37"/>
          <p:cNvPicPr>
            <a:picLocks noChangeAspect="1"/>
          </p:cNvPicPr>
          <p:nvPr>
            <p:ph idx="1"/>
          </p:nvPr>
        </p:nvPicPr>
        <p:blipFill>
          <a:blip r:embed="rId1"/>
          <a:stretch>
            <a:fillRect/>
          </a:stretch>
        </p:blipFill>
        <p:spPr>
          <a:xfrm rot="16200000">
            <a:off x="2176780" y="-417195"/>
            <a:ext cx="6889750" cy="773620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41"/>
          <p:cNvPicPr>
            <a:picLocks noChangeAspect="1"/>
          </p:cNvPicPr>
          <p:nvPr>
            <p:ph idx="1"/>
          </p:nvPr>
        </p:nvPicPr>
        <p:blipFill>
          <a:blip r:embed="rId1"/>
          <a:stretch>
            <a:fillRect/>
          </a:stretch>
        </p:blipFill>
        <p:spPr>
          <a:xfrm rot="16200000">
            <a:off x="2137410" y="-448310"/>
            <a:ext cx="6854825" cy="769683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0948"/>
          <p:cNvPicPr>
            <a:picLocks noChangeAspect="1"/>
          </p:cNvPicPr>
          <p:nvPr>
            <p:ph idx="1"/>
          </p:nvPr>
        </p:nvPicPr>
        <p:blipFill>
          <a:blip r:embed="rId1"/>
          <a:stretch>
            <a:fillRect/>
          </a:stretch>
        </p:blipFill>
        <p:spPr>
          <a:xfrm rot="16200000">
            <a:off x="2185670" y="-401320"/>
            <a:ext cx="6821805" cy="765937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46"/>
          <p:cNvPicPr>
            <a:picLocks noChangeAspect="1"/>
          </p:cNvPicPr>
          <p:nvPr>
            <p:ph idx="1"/>
          </p:nvPr>
        </p:nvPicPr>
        <p:blipFill>
          <a:blip r:embed="rId1"/>
          <a:stretch>
            <a:fillRect/>
          </a:stretch>
        </p:blipFill>
        <p:spPr>
          <a:xfrm rot="16200000">
            <a:off x="2176145" y="-414020"/>
            <a:ext cx="6855460" cy="769747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50"/>
          <p:cNvPicPr>
            <a:picLocks noChangeAspect="1"/>
          </p:cNvPicPr>
          <p:nvPr>
            <p:ph idx="1"/>
          </p:nvPr>
        </p:nvPicPr>
        <p:blipFill>
          <a:blip r:embed="rId1"/>
          <a:stretch>
            <a:fillRect/>
          </a:stretch>
        </p:blipFill>
        <p:spPr>
          <a:xfrm rot="16200000">
            <a:off x="2057400" y="-438150"/>
            <a:ext cx="6885940" cy="773239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56"/>
          <p:cNvPicPr>
            <a:picLocks noChangeAspect="1"/>
          </p:cNvPicPr>
          <p:nvPr>
            <p:ph idx="1"/>
          </p:nvPr>
        </p:nvPicPr>
        <p:blipFill>
          <a:blip r:embed="rId1"/>
          <a:stretch>
            <a:fillRect/>
          </a:stretch>
        </p:blipFill>
        <p:spPr>
          <a:xfrm rot="16200000">
            <a:off x="2155825" y="-454025"/>
            <a:ext cx="6946265" cy="7799705"/>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3659"/>
          <p:cNvPicPr>
            <a:picLocks noChangeAspect="1"/>
          </p:cNvPicPr>
          <p:nvPr>
            <p:ph idx="1"/>
          </p:nvPr>
        </p:nvPicPr>
        <p:blipFill>
          <a:blip r:embed="rId1"/>
          <a:stretch>
            <a:fillRect/>
          </a:stretch>
        </p:blipFill>
        <p:spPr>
          <a:xfrm rot="16200000">
            <a:off x="2203450" y="-413385"/>
            <a:ext cx="6833235" cy="7672705"/>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4210"/>
          <p:cNvPicPr>
            <a:picLocks noChangeAspect="1"/>
          </p:cNvPicPr>
          <p:nvPr>
            <p:ph idx="1"/>
          </p:nvPr>
        </p:nvPicPr>
        <p:blipFill>
          <a:blip r:embed="rId1"/>
          <a:stretch>
            <a:fillRect/>
          </a:stretch>
        </p:blipFill>
        <p:spPr>
          <a:xfrm rot="16200000">
            <a:off x="2162810" y="-426085"/>
            <a:ext cx="6854825" cy="769747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4214"/>
          <p:cNvPicPr>
            <a:picLocks noChangeAspect="1"/>
          </p:cNvPicPr>
          <p:nvPr>
            <p:ph idx="1"/>
          </p:nvPr>
        </p:nvPicPr>
        <p:blipFill>
          <a:blip r:embed="rId1"/>
          <a:stretch>
            <a:fillRect/>
          </a:stretch>
        </p:blipFill>
        <p:spPr>
          <a:xfrm rot="16200000">
            <a:off x="2157730" y="-441325"/>
            <a:ext cx="6847840" cy="768921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4219"/>
          <p:cNvPicPr>
            <a:picLocks noChangeAspect="1"/>
          </p:cNvPicPr>
          <p:nvPr>
            <p:ph idx="1"/>
          </p:nvPr>
        </p:nvPicPr>
        <p:blipFill>
          <a:blip r:embed="rId1"/>
          <a:stretch>
            <a:fillRect/>
          </a:stretch>
        </p:blipFill>
        <p:spPr>
          <a:xfrm rot="16200000">
            <a:off x="2161540" y="-425450"/>
            <a:ext cx="6843395" cy="7684135"/>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4223"/>
          <p:cNvPicPr>
            <a:picLocks noChangeAspect="1"/>
          </p:cNvPicPr>
          <p:nvPr>
            <p:ph idx="1"/>
          </p:nvPr>
        </p:nvPicPr>
        <p:blipFill>
          <a:blip r:embed="rId1"/>
          <a:stretch>
            <a:fillRect/>
          </a:stretch>
        </p:blipFill>
        <p:spPr>
          <a:xfrm rot="16200000">
            <a:off x="2190115" y="-426720"/>
            <a:ext cx="6878320" cy="772287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总结：</a:t>
            </a:r>
            <a:endParaRPr lang="zh-CN" altLang="en-US"/>
          </a:p>
        </p:txBody>
      </p:sp>
      <p:sp>
        <p:nvSpPr>
          <p:cNvPr id="3" name="内容占位符 2"/>
          <p:cNvSpPr>
            <a:spLocks noGrp="1"/>
          </p:cNvSpPr>
          <p:nvPr>
            <p:ph idx="1"/>
          </p:nvPr>
        </p:nvSpPr>
        <p:spPr/>
        <p:txBody>
          <a:bodyPr/>
          <a:p>
            <a:r>
              <a:rPr lang="en-US" altLang="zh-CN"/>
              <a:t>      </a:t>
            </a:r>
            <a:r>
              <a:rPr lang="zh-CN" altLang="en-US"/>
              <a:t>首先通过缴获的云南地图，摸清楚了金沙江上各个渡口在什么位置，然后选了三个比较靠近的渡口分头行动。其中有一个渡口叫皎平渡，这个地方两岸山势很险要，国民党判断红军是不会从这里过江的，所以这里的兵力是最空虚的。最早赶到皎平渡的是中央红军的军委干部团，他们在到这里的时候，岸边的船都已经被国民党毁掉了，就剩一艘巡逻船，然后干部团就乔装打扮，假装成国民党的探子，偷来了第一艘小船，又打捞出了一艘破船，修补了之后，就往对岸的厘金局据点发起了一场奇袭。因为皎平渡这个地方自古就是有名的渡口，经常会有云南四川的商人往来，所以厘金局其实就是江边的一个税卡。第一批红军在过江之后，就把厘金局的大门敲得梆梆响，可是他们又不会说方言，就让船夫用四川话喊话，“快点开门，快点开门，再不开门我们就走了，不交税了”听到这里门一下就打开了，红军一拥而入，里面有几个人正在打麻将抽大烟，红军不仅在这里缴获了五千银元税款还抓获了几十个国民党地方部队的士兵，最终另外的两个渡口因水势湍急无法搭建浮桥，所以红军就依靠了7条小船37个船夫在7天7夜的时间里，全部从皎平渡完成了渡江任务。</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0953"/>
          <p:cNvPicPr>
            <a:picLocks noChangeAspect="1"/>
          </p:cNvPicPr>
          <p:nvPr>
            <p:ph idx="1"/>
          </p:nvPr>
        </p:nvPicPr>
        <p:blipFill>
          <a:blip r:embed="rId1"/>
          <a:stretch>
            <a:fillRect/>
          </a:stretch>
        </p:blipFill>
        <p:spPr>
          <a:xfrm rot="16200000">
            <a:off x="2137410" y="-476885"/>
            <a:ext cx="6859905" cy="77025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001"/>
          <p:cNvPicPr>
            <a:picLocks noChangeAspect="1"/>
          </p:cNvPicPr>
          <p:nvPr>
            <p:ph idx="1"/>
          </p:nvPr>
        </p:nvPicPr>
        <p:blipFill>
          <a:blip r:embed="rId1"/>
          <a:stretch>
            <a:fillRect/>
          </a:stretch>
        </p:blipFill>
        <p:spPr>
          <a:xfrm rot="16200000">
            <a:off x="2176780" y="-417195"/>
            <a:ext cx="6858000" cy="770128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006"/>
          <p:cNvPicPr>
            <a:picLocks noChangeAspect="1"/>
          </p:cNvPicPr>
          <p:nvPr>
            <p:ph idx="1"/>
          </p:nvPr>
        </p:nvPicPr>
        <p:blipFill>
          <a:blip r:embed="rId1"/>
          <a:stretch>
            <a:fillRect/>
          </a:stretch>
        </p:blipFill>
        <p:spPr>
          <a:xfrm rot="16200000">
            <a:off x="2164080" y="-412115"/>
            <a:ext cx="6840855" cy="76822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微信图片_20220320141012"/>
          <p:cNvPicPr>
            <a:picLocks noChangeAspect="1"/>
          </p:cNvPicPr>
          <p:nvPr>
            <p:ph idx="1"/>
          </p:nvPr>
        </p:nvPicPr>
        <p:blipFill>
          <a:blip r:embed="rId1"/>
          <a:stretch>
            <a:fillRect/>
          </a:stretch>
        </p:blipFill>
        <p:spPr>
          <a:xfrm rot="16200000">
            <a:off x="1792605" y="-437515"/>
            <a:ext cx="6844665" cy="7686040"/>
          </a:xfrm>
          <a:prstGeom prst="rect">
            <a:avLst/>
          </a:prstGeom>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COMMONDATA" val="eyJoZGlkIjoiMzIwYjQyOTJmOWJkODY2MGVhYzA1NGI1MDU3YjgxN2UifQ=="/>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481</Words>
  <Application>WPS 演示</Application>
  <PresentationFormat>宽屏</PresentationFormat>
  <Paragraphs>4</Paragraphs>
  <Slides>58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58</vt:i4>
      </vt:variant>
    </vt:vector>
  </HeadingPairs>
  <TitlesOfParts>
    <vt:vector size="66" baseType="lpstr">
      <vt:lpstr>Arial</vt:lpstr>
      <vt:lpstr>宋体</vt:lpstr>
      <vt:lpstr>Wingdings</vt:lpstr>
      <vt:lpstr>微软雅黑</vt:lpstr>
      <vt:lpstr>Wingdings</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305</cp:revision>
  <dcterms:created xsi:type="dcterms:W3CDTF">2020-08-19T12:21:00Z</dcterms:created>
  <dcterms:modified xsi:type="dcterms:W3CDTF">2022-06-16T03:08:13Z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4F69C3B8882742C197B7CF70177A7C7F</vt:lpwstr>
  </property>
</Properties>
</file>