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mp4" ContentType="video/mp4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9" r:id="rId3"/>
  </p:sldMasterIdLst>
  <p:notesMasterIdLst>
    <p:notesMasterId r:id="rId23"/>
  </p:notesMasterIdLst>
  <p:sldIdLst>
    <p:sldId id="3235" r:id="rId4"/>
    <p:sldId id="3203" r:id="rId5"/>
    <p:sldId id="3204" r:id="rId6"/>
    <p:sldId id="3205" r:id="rId7"/>
    <p:sldId id="1625" r:id="rId8"/>
    <p:sldId id="3236" r:id="rId9"/>
    <p:sldId id="3239" r:id="rId10"/>
    <p:sldId id="3240" r:id="rId11"/>
    <p:sldId id="3243" r:id="rId12"/>
    <p:sldId id="3244" r:id="rId13"/>
    <p:sldId id="1624" r:id="rId14"/>
    <p:sldId id="3245" r:id="rId15"/>
    <p:sldId id="3246" r:id="rId16"/>
    <p:sldId id="3247" r:id="rId17"/>
    <p:sldId id="3248" r:id="rId18"/>
    <p:sldId id="3249" r:id="rId19"/>
    <p:sldId id="3250" r:id="rId20"/>
    <p:sldId id="3206" r:id="rId21"/>
    <p:sldId id="1626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E4A0"/>
    <a:srgbClr val="F1D3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4175" autoAdjust="0"/>
    <p:restoredTop sz="94660"/>
  </p:normalViewPr>
  <p:slideViewPr>
    <p:cSldViewPr snapToGrid="0" showGuides="1">
      <p:cViewPr>
        <p:scale>
          <a:sx n="66" d="100"/>
          <a:sy n="66" d="100"/>
        </p:scale>
        <p:origin x="360" y="972"/>
      </p:cViewPr>
      <p:guideLst>
        <p:guide orient="horz" pos="2147"/>
        <p:guide pos="3888"/>
        <p:guide pos="7680"/>
        <p:guide pos="415"/>
        <p:guide pos="7236"/>
        <p:guide pos="98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F39D6B-3B0B-46FE-B8BE-0F0A56ED4D2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51B22D-B9B7-460C-AFF5-E4A2A2B766A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C1AB1C9-049D-4A9B-BD21-DF58E09AF71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C4CE7EB-28F6-4E38-ADFF-63D3245806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0">
        <p:fade/>
      </p:transition>
    </mc:Choice>
    <mc:Fallback>
      <p:transition advClick="0" advTm="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0">
        <p:fade/>
      </p:transition>
    </mc:Choice>
    <mc:Fallback>
      <p:transition advClick="0" advTm="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C1AB1C9-049D-4A9B-BD21-DF58E09AF71A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C4CE7EB-28F6-4E38-ADFF-63D3245806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C1AB1C9-049D-4A9B-BD21-DF58E09AF71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C4CE7EB-28F6-4E38-ADFF-63D3245806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C1AB1C9-049D-4A9B-BD21-DF58E09AF71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C4CE7EB-28F6-4E38-ADFF-63D3245806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C1AB1C9-049D-4A9B-BD21-DF58E09AF71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C4CE7EB-28F6-4E38-ADFF-63D3245806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C1AB1C9-049D-4A9B-BD21-DF58E09AF71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C4CE7EB-28F6-4E38-ADFF-63D324580661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-3070479" y="-2488105"/>
            <a:ext cx="12192000" cy="69004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0">
        <p159:morph option="byObject"/>
      </p:transition>
    </mc:Choice>
    <mc:Fallback>
      <p:transition spd="slow" advTm="0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 descr="形状&#10;&#10;中度可信度描述已自动生成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76" r="5858"/>
          <a:stretch>
            <a:fillRect/>
          </a:stretch>
        </p:blipFill>
        <p:spPr>
          <a:xfrm>
            <a:off x="-50800" y="0"/>
            <a:ext cx="12293600" cy="6858000"/>
          </a:xfrm>
          <a:prstGeom prst="rect">
            <a:avLst/>
          </a:prstGeom>
        </p:spPr>
      </p:pic>
      <p:grpSp>
        <p:nvGrpSpPr>
          <p:cNvPr id="8" name="组合 7"/>
          <p:cNvGrpSpPr/>
          <p:nvPr userDrawn="1"/>
        </p:nvGrpSpPr>
        <p:grpSpPr>
          <a:xfrm>
            <a:off x="238188" y="3318243"/>
            <a:ext cx="11715625" cy="4797457"/>
            <a:chOff x="0" y="3318243"/>
            <a:chExt cx="11715625" cy="4797457"/>
          </a:xfrm>
        </p:grpSpPr>
        <p:pic>
          <p:nvPicPr>
            <p:cNvPr id="9" name="图片 8" descr="黑暗里有花&#10;&#10;低可信度描述已自动生成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6918168" y="3318243"/>
              <a:ext cx="4797457" cy="4797457"/>
            </a:xfrm>
            <a:prstGeom prst="rect">
              <a:avLst/>
            </a:prstGeom>
          </p:spPr>
        </p:pic>
        <p:pic>
          <p:nvPicPr>
            <p:cNvPr id="10" name="图片 9" descr="黑暗里有花&#10;&#10;低可信度描述已自动生成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 flipV="1">
              <a:off x="0" y="3318243"/>
              <a:ext cx="4797457" cy="4797457"/>
            </a:xfrm>
            <a:prstGeom prst="rect">
              <a:avLst/>
            </a:prstGeom>
          </p:spPr>
        </p:pic>
      </p:grpSp>
      <p:pic>
        <p:nvPicPr>
          <p:cNvPr id="11" name="图片 10" descr="图标&#10;&#10;描述已自动生成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0162" y="89553"/>
            <a:ext cx="1291676" cy="1291676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A0BAEC-A70E-436E-92C6-3ECF094493E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745BC63-D829-4A71-B2F4-3CC30B2DF0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-10048" y="339001"/>
            <a:ext cx="728708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第</a:t>
            </a: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部分      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道德层面的“忠诚”是为人的题中之义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-10048" y="339001"/>
            <a:ext cx="728708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第</a:t>
            </a: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部分     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政治层面的“忠诚”是党员的立身之本</a:t>
            </a: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-100486" y="339001"/>
            <a:ext cx="728708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第</a:t>
            </a: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部分       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炼就绝对忠诚是政治建设的分内之事</a:t>
            </a: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351689" y="339001"/>
            <a:ext cx="78377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第</a:t>
            </a: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04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部分      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对党绝对忠诚才能危机中育新机、于变局中开新局</a:t>
            </a: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游戏机, 橙子, 食物, 窗帘&#10;&#10;描述已自动生成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321129" y="274638"/>
            <a:ext cx="11549743" cy="6308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-10048" y="339001"/>
            <a:ext cx="728708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第</a:t>
            </a: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部分      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道德层面的“忠诚”是为人的题中之义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C1AB1C9-049D-4A9B-BD21-DF58E09AF71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C4CE7EB-28F6-4E38-ADFF-63D3245806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0">
        <p:fade/>
      </p:transition>
    </mc:Choice>
    <mc:Fallback>
      <p:transition advClick="0" advTm="0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0">
        <p:fade/>
      </p:transition>
    </mc:Choice>
    <mc:Fallback>
      <p:transition advClick="0" advTm="0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C1AB1C9-049D-4A9B-BD21-DF58E09AF71A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C4CE7EB-28F6-4E38-ADFF-63D3245806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C1AB1C9-049D-4A9B-BD21-DF58E09AF71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C4CE7EB-28F6-4E38-ADFF-63D3245806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C1AB1C9-049D-4A9B-BD21-DF58E09AF71A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C4CE7EB-28F6-4E38-ADFF-63D3245806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C1AB1C9-049D-4A9B-BD21-DF58E09AF71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C4CE7EB-28F6-4E38-ADFF-63D32458066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C1AB1C9-049D-4A9B-BD21-DF58E09AF71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C4CE7EB-28F6-4E38-ADFF-63D324580661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-3070479" y="-2488105"/>
            <a:ext cx="12192000" cy="69004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0">
        <p159:morph option="byObject"/>
      </p:transition>
    </mc:Choice>
    <mc:Fallback>
      <p:transition spd="slow" advTm="0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 descr="形状&#10;&#10;中度可信度描述已自动生成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76" r="5858"/>
          <a:stretch>
            <a:fillRect/>
          </a:stretch>
        </p:blipFill>
        <p:spPr>
          <a:xfrm>
            <a:off x="-50800" y="0"/>
            <a:ext cx="12293600" cy="6858000"/>
          </a:xfrm>
          <a:prstGeom prst="rect">
            <a:avLst/>
          </a:prstGeom>
        </p:spPr>
      </p:pic>
      <p:grpSp>
        <p:nvGrpSpPr>
          <p:cNvPr id="8" name="组合 7"/>
          <p:cNvGrpSpPr/>
          <p:nvPr userDrawn="1"/>
        </p:nvGrpSpPr>
        <p:grpSpPr>
          <a:xfrm>
            <a:off x="238188" y="3318243"/>
            <a:ext cx="11715625" cy="4797457"/>
            <a:chOff x="0" y="3318243"/>
            <a:chExt cx="11715625" cy="4797457"/>
          </a:xfrm>
        </p:grpSpPr>
        <p:pic>
          <p:nvPicPr>
            <p:cNvPr id="9" name="图片 8" descr="黑暗里有花&#10;&#10;低可信度描述已自动生成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6918168" y="3318243"/>
              <a:ext cx="4797457" cy="4797457"/>
            </a:xfrm>
            <a:prstGeom prst="rect">
              <a:avLst/>
            </a:prstGeom>
          </p:spPr>
        </p:pic>
        <p:pic>
          <p:nvPicPr>
            <p:cNvPr id="10" name="图片 9" descr="黑暗里有花&#10;&#10;低可信度描述已自动生成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 flipV="1">
              <a:off x="0" y="3318243"/>
              <a:ext cx="4797457" cy="4797457"/>
            </a:xfrm>
            <a:prstGeom prst="rect">
              <a:avLst/>
            </a:prstGeom>
          </p:spPr>
        </p:pic>
      </p:grpSp>
      <p:pic>
        <p:nvPicPr>
          <p:cNvPr id="11" name="图片 10" descr="图标&#10;&#10;描述已自动生成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0162" y="89553"/>
            <a:ext cx="1291676" cy="1291676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-10048" y="339001"/>
            <a:ext cx="728708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第</a:t>
            </a: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部分     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政治层面的“忠诚”是党员的立身之本</a:t>
            </a: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1A0BAEC-A70E-436E-92C6-3ECF094493E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745BC63-D829-4A71-B2F4-3CC30B2DF02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randomBar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-100486" y="339001"/>
            <a:ext cx="728708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第</a:t>
            </a: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部分       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炼就绝对忠诚是政治建设的分内之事</a:t>
            </a: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351689" y="339001"/>
            <a:ext cx="78377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第</a:t>
            </a: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04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部分      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对党绝对忠诚才能危机中育新机、于变局中开新局</a:t>
            </a: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图片包含 游戏机, 橙子, 食物, 窗帘&#10;&#10;描述已自动生成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321129" y="274638"/>
            <a:ext cx="11549743" cy="6308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image" Target="../media/image1.jpeg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9.xml"/><Relationship Id="rId8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4.xml"/><Relationship Id="rId3" Type="http://schemas.openxmlformats.org/officeDocument/2006/relationships/slideLayout" Target="../slideLayouts/slideLayout23.xml"/><Relationship Id="rId22" Type="http://schemas.openxmlformats.org/officeDocument/2006/relationships/theme" Target="../theme/theme2.xml"/><Relationship Id="rId21" Type="http://schemas.openxmlformats.org/officeDocument/2006/relationships/image" Target="../media/image1.jpeg"/><Relationship Id="rId20" Type="http://schemas.openxmlformats.org/officeDocument/2006/relationships/slideLayout" Target="../slideLayouts/slideLayout40.xml"/><Relationship Id="rId2" Type="http://schemas.openxmlformats.org/officeDocument/2006/relationships/slideLayout" Target="../slideLayouts/slideLayout22.xml"/><Relationship Id="rId19" Type="http://schemas.openxmlformats.org/officeDocument/2006/relationships/slideLayout" Target="../slideLayouts/slideLayout39.xml"/><Relationship Id="rId18" Type="http://schemas.openxmlformats.org/officeDocument/2006/relationships/slideLayout" Target="../slideLayouts/slideLayout38.xml"/><Relationship Id="rId17" Type="http://schemas.openxmlformats.org/officeDocument/2006/relationships/slideLayout" Target="../slideLayouts/slideLayout37.xml"/><Relationship Id="rId16" Type="http://schemas.openxmlformats.org/officeDocument/2006/relationships/slideLayout" Target="../slideLayouts/slideLayout36.xml"/><Relationship Id="rId15" Type="http://schemas.openxmlformats.org/officeDocument/2006/relationships/slideLayout" Target="../slideLayouts/slideLayout35.xml"/><Relationship Id="rId14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62857" y="371475"/>
            <a:ext cx="11466286" cy="61150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4" name="图片 3" descr="图片包含 游戏机, 橙子, 食物, 窗帘&#10;&#10;描述已自动生成"/>
            <p:cNvPicPr>
              <a:picLocks noChangeAspect="1"/>
            </p:cNvPicPr>
            <p:nvPr userDrawn="1"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5" name="矩形 4"/>
            <p:cNvSpPr/>
            <p:nvPr userDrawn="1"/>
          </p:nvSpPr>
          <p:spPr>
            <a:xfrm>
              <a:off x="321129" y="274638"/>
              <a:ext cx="11549743" cy="63087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箭头: 五边形 5"/>
            <p:cNvSpPr/>
            <p:nvPr userDrawn="1"/>
          </p:nvSpPr>
          <p:spPr>
            <a:xfrm>
              <a:off x="546100" y="370568"/>
              <a:ext cx="1498600" cy="345795"/>
            </a:xfrm>
            <a:prstGeom prst="homePlat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62857" y="371475"/>
            <a:ext cx="11466286" cy="61150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4" name="图片 3" descr="图片包含 游戏机, 橙子, 食物, 窗帘&#10;&#10;描述已自动生成"/>
            <p:cNvPicPr>
              <a:picLocks noChangeAspect="1"/>
            </p:cNvPicPr>
            <p:nvPr userDrawn="1"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5" name="矩形 4"/>
            <p:cNvSpPr/>
            <p:nvPr userDrawn="1"/>
          </p:nvSpPr>
          <p:spPr>
            <a:xfrm>
              <a:off x="321129" y="274638"/>
              <a:ext cx="11549743" cy="630872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箭头: 五边形 5"/>
            <p:cNvSpPr/>
            <p:nvPr userDrawn="1"/>
          </p:nvSpPr>
          <p:spPr>
            <a:xfrm>
              <a:off x="546100" y="370568"/>
              <a:ext cx="1498600" cy="345795"/>
            </a:xfrm>
            <a:prstGeom prst="homePlat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  <p:sldLayoutId id="2147483681" r:id="rId12"/>
    <p:sldLayoutId id="2147483682" r:id="rId13"/>
    <p:sldLayoutId id="2147483683" r:id="rId14"/>
    <p:sldLayoutId id="2147483684" r:id="rId15"/>
    <p:sldLayoutId id="2147483685" r:id="rId16"/>
    <p:sldLayoutId id="2147483686" r:id="rId17"/>
    <p:sldLayoutId id="2147483687" r:id="rId18"/>
    <p:sldLayoutId id="2147483688" r:id="rId19"/>
    <p:sldLayoutId id="2147483689" r:id="rId2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1.png"/><Relationship Id="rId3" Type="http://schemas.openxmlformats.org/officeDocument/2006/relationships/tags" Target="../tags/tag4.xml"/><Relationship Id="rId2" Type="http://schemas.microsoft.com/office/2007/relationships/media" Target="../media/media1.mp4"/><Relationship Id="rId1" Type="http://schemas.openxmlformats.org/officeDocument/2006/relationships/video" Target="../media/media1.mp4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6.png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2.png"/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1.xml"/><Relationship Id="rId1" Type="http://schemas.openxmlformats.org/officeDocument/2006/relationships/image" Target="../media/image43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9.xml"/><Relationship Id="rId3" Type="http://schemas.openxmlformats.org/officeDocument/2006/relationships/image" Target="../media/image44.png"/><Relationship Id="rId2" Type="http://schemas.microsoft.com/office/2007/relationships/media" Target="../media/media2.mp3"/><Relationship Id="rId1" Type="http://schemas.openxmlformats.org/officeDocument/2006/relationships/audio" Target="../media/media2.mp3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1.xml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tags" Target="../tags/tag2.xml"/><Relationship Id="rId2" Type="http://schemas.openxmlformats.org/officeDocument/2006/relationships/image" Target="../media/image5.png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image" Target="../media/image8.png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1.xml"/><Relationship Id="rId4" Type="http://schemas.openxmlformats.org/officeDocument/2006/relationships/image" Target="../media/image12.jpeg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1.xml"/><Relationship Id="rId4" Type="http://schemas.openxmlformats.org/officeDocument/2006/relationships/image" Target="../media/image16.png"/><Relationship Id="rId3" Type="http://schemas.microsoft.com/office/2007/relationships/hdphoto" Target="../media/image15.wdp"/><Relationship Id="rId2" Type="http://schemas.openxmlformats.org/officeDocument/2006/relationships/image" Target="../media/image14.png"/><Relationship Id="rId1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标题 1"/>
          <p:cNvSpPr txBox="1"/>
          <p:nvPr/>
        </p:nvSpPr>
        <p:spPr>
          <a:xfrm>
            <a:off x="2791460" y="2004695"/>
            <a:ext cx="6729730" cy="1407160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lvl="0" algn="ctr" defTabSz="1219200">
              <a:spcBef>
                <a:spcPct val="0"/>
              </a:spcBef>
              <a:buNone/>
              <a:defRPr sz="8000" b="0">
                <a:solidFill>
                  <a:srgbClr val="C00000"/>
                </a:solidFill>
                <a:effectLst>
                  <a:glow rad="101600">
                    <a:srgbClr val="FFFFFF">
                      <a:alpha val="60000"/>
                    </a:srgbClr>
                  </a:glow>
                </a:effectLst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j-cs"/>
              </a:defRPr>
            </a:lvl1pPr>
          </a:lstStyle>
          <a:p>
            <a:pPr marL="0" marR="0" lvl="0" indent="0" algn="dist" defTabSz="121285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ct val="80000"/>
              <a:buFontTx/>
              <a:buNone/>
              <a:defRPr/>
            </a:pPr>
            <a:r>
              <a:rPr lang="zh-CN" altLang="en-US" sz="9600" b="1" kern="0" spc="-150" dirty="0">
                <a:solidFill>
                  <a:schemeClr val="accent4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童心向党</a:t>
            </a:r>
            <a:endParaRPr lang="en-US" altLang="zh-CN" sz="9600" b="1" kern="0" spc="-150" dirty="0">
              <a:solidFill>
                <a:schemeClr val="accent4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  <a:p>
            <a:pPr marL="0" marR="0" lvl="0" indent="0" algn="ctr" defTabSz="121285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ct val="80000"/>
              <a:buFontTx/>
              <a:buNone/>
              <a:defRPr/>
            </a:pPr>
            <a:endParaRPr lang="zh-CN" altLang="en-US" sz="9600" b="1" kern="0" spc="-150" dirty="0">
              <a:solidFill>
                <a:schemeClr val="accent4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651250" y="4375785"/>
            <a:ext cx="743839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bg1"/>
                </a:solidFill>
              </a:rPr>
              <a:t>天津市蓟州区第一幼儿园</a:t>
            </a:r>
            <a:r>
              <a:rPr lang="en-US" altLang="zh-CN" sz="2400" b="1">
                <a:solidFill>
                  <a:schemeClr val="bg1"/>
                </a:solidFill>
              </a:rPr>
              <a:t>    </a:t>
            </a:r>
            <a:r>
              <a:rPr lang="zh-CN" altLang="en-US" sz="2400" b="1">
                <a:solidFill>
                  <a:schemeClr val="bg1"/>
                </a:solidFill>
              </a:rPr>
              <a:t>张学伟</a:t>
            </a:r>
            <a:endParaRPr lang="zh-CN" altLang="en-US" sz="2400" b="1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3000">
        <p15:prstTrans prst="drape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75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b="24151"/>
          <a:stretch>
            <a:fillRect/>
          </a:stretch>
        </p:blipFill>
        <p:spPr>
          <a:xfrm>
            <a:off x="1247140" y="427355"/>
            <a:ext cx="10127615" cy="576135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 descr="图片包含 游戏机, 橙子, 食物, 窗帘&#10;&#10;描述已自动生成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07" r="15608" b="36475"/>
          <a:stretch>
            <a:fillRect/>
          </a:stretch>
        </p:blipFill>
        <p:spPr>
          <a:xfrm>
            <a:off x="0" y="-635"/>
            <a:ext cx="12192000" cy="6858000"/>
          </a:xfrm>
          <a:prstGeom prst="rect">
            <a:avLst/>
          </a:prstGeom>
        </p:spPr>
      </p:pic>
      <p:pic>
        <p:nvPicPr>
          <p:cNvPr id="4" name="图片 3" descr="图片包含 图形用户界面&#10;&#10;描述已自动生成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7430" y="4182745"/>
            <a:ext cx="4495165" cy="449516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04590" y="171450"/>
            <a:ext cx="5763895" cy="119888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dist"/>
            <a:r>
              <a:rPr lang="zh-CN" altLang="en-US" sz="7200" b="1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黑体" panose="02010609060101010101" charset="-122"/>
                <a:ea typeface="黑体" panose="02010609060101010101" charset="-122"/>
              </a:rPr>
              <a:t>新中国成立</a:t>
            </a:r>
            <a:endParaRPr lang="zh-CN" altLang="en-US" sz="7200" b="1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rcRect t="8391" r="155" b="16065"/>
          <a:stretch>
            <a:fillRect/>
          </a:stretch>
        </p:blipFill>
        <p:spPr>
          <a:xfrm>
            <a:off x="2371090" y="1277620"/>
            <a:ext cx="7581900" cy="43027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Tm="3000">
        <p:circle/>
      </p:transition>
    </mc:Choice>
    <mc:Fallback>
      <p:transition spd="slow" advTm="3000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1没有共产党就没有新中国1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480820" y="386080"/>
            <a:ext cx="9529445" cy="57137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 fullScrn="0">
              <p:cMediaNode vol="100000">
                <p:cTn id="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7920" y="416560"/>
            <a:ext cx="10264775" cy="602488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9110" y="400685"/>
            <a:ext cx="4762500" cy="3181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42000" y="494665"/>
            <a:ext cx="4762500" cy="3171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9105" y="3666490"/>
            <a:ext cx="4843145" cy="294767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71515" y="3330575"/>
            <a:ext cx="4762500" cy="317182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1280" t="6051" r="1156" b="24310"/>
          <a:stretch>
            <a:fillRect/>
          </a:stretch>
        </p:blipFill>
        <p:spPr>
          <a:xfrm>
            <a:off x="448945" y="403225"/>
            <a:ext cx="11217910" cy="601091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1550" y="752475"/>
            <a:ext cx="9898380" cy="536067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4645" y="278130"/>
            <a:ext cx="1876425" cy="6096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48964" t="1878" r="19405" b="10055"/>
          <a:stretch>
            <a:fillRect/>
          </a:stretch>
        </p:blipFill>
        <p:spPr>
          <a:xfrm>
            <a:off x="8841740" y="540385"/>
            <a:ext cx="2646045" cy="23812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3725" y="3546475"/>
            <a:ext cx="9330690" cy="279971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rcRect l="34757" t="8357" r="28550" b="14376"/>
          <a:stretch>
            <a:fillRect/>
          </a:stretch>
        </p:blipFill>
        <p:spPr>
          <a:xfrm>
            <a:off x="9585325" y="3546475"/>
            <a:ext cx="1902460" cy="300482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277745" y="1678305"/>
            <a:ext cx="6819900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2800" b="1"/>
              <a:t>小朋友们想一想：</a:t>
            </a:r>
            <a:endParaRPr lang="zh-CN" altLang="en-US" sz="2800" b="1"/>
          </a:p>
          <a:p>
            <a:pPr>
              <a:lnSpc>
                <a:spcPct val="150000"/>
              </a:lnSpc>
            </a:pPr>
            <a:r>
              <a:rPr lang="en-US" altLang="zh-CN" sz="2800" b="1"/>
              <a:t>1.</a:t>
            </a:r>
            <a:r>
              <a:rPr lang="zh-CN" altLang="en-US" sz="2800" b="1"/>
              <a:t>长大后你想成为一名中国共产党员吗？</a:t>
            </a:r>
            <a:endParaRPr lang="zh-CN" altLang="en-US" sz="2800" b="1"/>
          </a:p>
          <a:p>
            <a:pPr>
              <a:lnSpc>
                <a:spcPct val="150000"/>
              </a:lnSpc>
            </a:pPr>
            <a:r>
              <a:rPr lang="en-US" altLang="zh-CN" sz="2800" b="1"/>
              <a:t>2.</a:t>
            </a:r>
            <a:r>
              <a:rPr lang="zh-CN" altLang="en-US" sz="2800" b="1"/>
              <a:t>我们平时要怎样做？</a:t>
            </a:r>
            <a:endParaRPr lang="zh-CN" altLang="en-US" sz="2800" b="1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微信截图_2021032511515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2595" y="384175"/>
            <a:ext cx="11219815" cy="608965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标题 1"/>
          <p:cNvSpPr txBox="1"/>
          <p:nvPr/>
        </p:nvSpPr>
        <p:spPr>
          <a:xfrm>
            <a:off x="118110" y="1734820"/>
            <a:ext cx="11956415" cy="2640330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zh-CN"/>
            </a:defPPr>
            <a:lvl1pPr lvl="0" algn="ctr" defTabSz="1219200">
              <a:spcBef>
                <a:spcPct val="0"/>
              </a:spcBef>
              <a:buNone/>
              <a:defRPr sz="8000" b="0">
                <a:solidFill>
                  <a:srgbClr val="C00000"/>
                </a:solidFill>
                <a:effectLst>
                  <a:glow rad="101600">
                    <a:srgbClr val="FFFFFF">
                      <a:alpha val="60000"/>
                    </a:srgbClr>
                  </a:glow>
                </a:effectLst>
                <a:latin typeface="字魂35号-经典雅黑" panose="00000500000000000000" pitchFamily="2" charset="-122"/>
                <a:ea typeface="字魂35号-经典雅黑" panose="00000500000000000000" pitchFamily="2" charset="-122"/>
                <a:cs typeface="+mj-cs"/>
              </a:defRPr>
            </a:lvl1pPr>
          </a:lstStyle>
          <a:p>
            <a:pPr marL="0" marR="0" lvl="0" indent="0" algn="ctr" defTabSz="121285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ct val="80000"/>
              <a:buFontTx/>
              <a:buNone/>
              <a:defRPr/>
            </a:pPr>
            <a:r>
              <a:rPr lang="en-US" altLang="zh-CN" sz="20000" b="1" kern="0" spc="-150" dirty="0">
                <a:solidFill>
                  <a:schemeClr val="accent4"/>
                </a:solidFill>
                <a:effectLst/>
                <a:latin typeface="汉仪雅酷黑 75W" panose="020B0804020202020204" pitchFamily="34" charset="-122"/>
                <a:ea typeface="汉仪雅酷黑 75W" panose="020B0804020202020204" pitchFamily="34" charset="-122"/>
                <a:cs typeface="+mn-cs"/>
                <a:sym typeface="Arial" panose="020B0604020202020204" pitchFamily="34" charset="0"/>
              </a:rPr>
              <a:t>100</a:t>
            </a:r>
            <a:endParaRPr lang="en-US" altLang="zh-CN" sz="20000" b="1" kern="0" spc="-150" dirty="0">
              <a:solidFill>
                <a:schemeClr val="accent4"/>
              </a:solidFill>
              <a:effectLst/>
              <a:latin typeface="汉仪雅酷黑 75W" panose="020B0804020202020204" pitchFamily="34" charset="-122"/>
              <a:ea typeface="汉仪雅酷黑 75W" panose="020B0804020202020204" pitchFamily="34" charset="-122"/>
              <a:cs typeface="+mn-cs"/>
              <a:sym typeface="Arial" panose="020B0604020202020204" pitchFamily="34" charset="0"/>
            </a:endParaRPr>
          </a:p>
          <a:p>
            <a:pPr marL="0" marR="0" lvl="0" indent="0" algn="ctr" defTabSz="121285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ct val="80000"/>
              <a:buFontTx/>
              <a:buNone/>
              <a:defRPr/>
            </a:pPr>
            <a:endParaRPr lang="en-US" altLang="zh-CN" sz="20000" b="1" kern="0" spc="-150" dirty="0">
              <a:solidFill>
                <a:schemeClr val="accent4"/>
              </a:solidFill>
              <a:effectLst/>
              <a:latin typeface="汉仪雅酷黑 75W" panose="020B0804020202020204" pitchFamily="34" charset="-122"/>
              <a:ea typeface="汉仪雅酷黑 75W" panose="020B0804020202020204" pitchFamily="34" charset="-122"/>
              <a:cs typeface="+mn-cs"/>
              <a:sym typeface="Arial" panose="020B0604020202020204" pitchFamily="34" charset="0"/>
            </a:endParaRPr>
          </a:p>
        </p:txBody>
      </p:sp>
      <p:pic>
        <p:nvPicPr>
          <p:cNvPr id="2" name="1_clip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0739120" y="4007485"/>
            <a:ext cx="619125" cy="6191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3000">
        <p15:prstTrans prst="drape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75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99"/>
                            </p:stCondLst>
                            <p:childTnLst>
                              <p:par>
                                <p:cTn id="1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4" dur="6386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5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91790" y="482600"/>
            <a:ext cx="5892800" cy="5892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86435" y="2703195"/>
            <a:ext cx="2479675" cy="37439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rcRect t="1046" r="22615"/>
          <a:stretch>
            <a:fillRect/>
          </a:stretch>
        </p:blipFill>
        <p:spPr>
          <a:xfrm>
            <a:off x="8705850" y="2845435"/>
            <a:ext cx="2999740" cy="3459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l="-587" t="3352" b="5767"/>
          <a:stretch>
            <a:fillRect/>
          </a:stretch>
        </p:blipFill>
        <p:spPr>
          <a:xfrm>
            <a:off x="3060065" y="332105"/>
            <a:ext cx="6289675" cy="619442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2270" y="3639185"/>
            <a:ext cx="4625340" cy="2821940"/>
          </a:xfrm>
          <a:prstGeom prst="rect">
            <a:avLst/>
          </a:prstGeom>
        </p:spPr>
      </p:pic>
      <p:pic>
        <p:nvPicPr>
          <p:cNvPr id="3" name="图片 2" descr="微信图片_202103251005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913765" y="-172720"/>
            <a:ext cx="3188970" cy="4252595"/>
          </a:xfrm>
          <a:prstGeom prst="rect">
            <a:avLst/>
          </a:prstGeom>
        </p:spPr>
      </p:pic>
      <p:pic>
        <p:nvPicPr>
          <p:cNvPr id="4" name="图片 3" descr="微信图片_2021032510050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6075" y="491490"/>
            <a:ext cx="4075430" cy="3056890"/>
          </a:xfrm>
          <a:prstGeom prst="rect">
            <a:avLst/>
          </a:prstGeom>
        </p:spPr>
      </p:pic>
      <p:pic>
        <p:nvPicPr>
          <p:cNvPr id="5" name="图片 4" descr="微信图片_2021032510050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7221220" y="3141345"/>
            <a:ext cx="2845435" cy="379412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图片 50" descr="图片包含 游戏机, 橙子, 食物, 窗帘&#10;&#10;描述已自动生成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90" r="10592" b="3647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1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189181" y="5292223"/>
            <a:ext cx="12570362" cy="181784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465705" y="2466975"/>
            <a:ext cx="7014210" cy="156845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dist"/>
            <a:r>
              <a:rPr lang="zh-CN" altLang="en-US" sz="9600" b="1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中国共产党</a:t>
            </a:r>
            <a:endParaRPr lang="zh-CN" altLang="en-US" sz="9600" b="1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31740" y="528320"/>
            <a:ext cx="1371600" cy="11715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3000">
        <p159:morph option="byObject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l="5572" t="7316" r="16208"/>
          <a:stretch>
            <a:fillRect/>
          </a:stretch>
        </p:blipFill>
        <p:spPr>
          <a:xfrm>
            <a:off x="901700" y="167005"/>
            <a:ext cx="4790440" cy="32092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21500" y="167005"/>
            <a:ext cx="4989830" cy="631571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1700" y="3554095"/>
            <a:ext cx="5042535" cy="31667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Click="0" advTm="0">
        <p:fade/>
      </p:transition>
    </mc:Choice>
    <mc:Fallback>
      <p:transition advClick="0" advTm="0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18935" y="2876550"/>
            <a:ext cx="4972685" cy="34143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3870" y="372745"/>
            <a:ext cx="7774940" cy="385572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/>
          <p:cNvSpPr/>
          <p:nvPr/>
        </p:nvSpPr>
        <p:spPr>
          <a:xfrm>
            <a:off x="399415" y="342900"/>
            <a:ext cx="11396980" cy="6163945"/>
          </a:xfrm>
          <a:prstGeom prst="roundRect">
            <a:avLst>
              <a:gd name="adj" fmla="val 3294"/>
            </a:avLst>
          </a:prstGeom>
          <a:solidFill>
            <a:schemeClr val="accent1"/>
          </a:solidFill>
          <a:ln w="6350" cap="flat" cmpd="sng" algn="ctr">
            <a:solidFill>
              <a:srgbClr val="D74945"/>
            </a:solidFill>
            <a:prstDash val="solid"/>
            <a:miter lim="800000"/>
          </a:ln>
          <a:effectLst>
            <a:outerShdw blurRad="317500" dist="38100" dir="2700000" algn="tl" rotWithShape="0">
              <a:srgbClr val="363636">
                <a:lumMod val="75000"/>
                <a:lumOff val="25000"/>
                <a:alpha val="15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平行四边形 5"/>
          <p:cNvSpPr/>
          <p:nvPr/>
        </p:nvSpPr>
        <p:spPr>
          <a:xfrm>
            <a:off x="2532924" y="1944551"/>
            <a:ext cx="7946610" cy="615196"/>
          </a:xfrm>
          <a:prstGeom prst="parallelogram">
            <a:avLst>
              <a:gd name="adj" fmla="val 52869"/>
            </a:avLst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lvl="0" algn="ctr">
              <a:lnSpc>
                <a:spcPts val="2700"/>
              </a:lnSpc>
              <a:buSzPct val="80000"/>
              <a:defRPr/>
            </a:pPr>
            <a:endParaRPr lang="zh-CN" altLang="en-US" sz="2000" dirty="0">
              <a:solidFill>
                <a:srgbClr val="D74945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平行四边形 26"/>
          <p:cNvSpPr/>
          <p:nvPr/>
        </p:nvSpPr>
        <p:spPr>
          <a:xfrm>
            <a:off x="3295934" y="3324209"/>
            <a:ext cx="8896066" cy="2444782"/>
          </a:xfrm>
          <a:prstGeom prst="parallelogram">
            <a:avLst>
              <a:gd name="adj" fmla="val 52869"/>
            </a:avLst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lvl="0" algn="ctr">
              <a:lnSpc>
                <a:spcPts val="2900"/>
              </a:lnSpc>
              <a:buSzPct val="80000"/>
              <a:defRPr/>
            </a:pPr>
            <a:endParaRPr lang="zh-CN" altLang="en-US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9" name="图片 8" descr="图标&#10;&#10;描述已自动生成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2560" y="1944370"/>
            <a:ext cx="3223849" cy="322384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840" y="568325"/>
            <a:ext cx="3944620" cy="262953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31025" y="464185"/>
            <a:ext cx="4419600" cy="283781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0605" y="3472815"/>
            <a:ext cx="3056890" cy="288798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34505" y="3503930"/>
            <a:ext cx="4612640" cy="28251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Tm="3000">
        <p15:prstTrans prst="pageCurlDouble"/>
      </p:transition>
    </mc:Choice>
    <mc:Fallback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89530" y="450215"/>
            <a:ext cx="7072630" cy="465201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97685" y="5193665"/>
            <a:ext cx="8841740" cy="119888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dist"/>
            <a:r>
              <a:rPr lang="zh-CN" altLang="en-US" sz="7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人民英雄永垂不朽</a:t>
            </a:r>
            <a:endParaRPr lang="zh-CN" altLang="en-US" sz="7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PLACING_PICTURE_USER_VIEWPORT" val="{&quot;height&quot;:9280,&quot;width&quot;:9280}"/>
</p:tagLst>
</file>

<file path=ppt/tags/tag2.xml><?xml version="1.0" encoding="utf-8"?>
<p:tagLst xmlns:p="http://schemas.openxmlformats.org/presentationml/2006/main">
  <p:tag name="KSO_WM_UNIT_PLACING_PICTURE_USER_VIEWPORT" val="{&quot;height&quot;:12750,&quot;width&quot;:8445}"/>
</p:tagLst>
</file>

<file path=ppt/tags/tag3.xml><?xml version="1.0" encoding="utf-8"?>
<p:tagLst xmlns:p="http://schemas.openxmlformats.org/presentationml/2006/main">
  <p:tag name="KSO_WM_UNIT_PLACING_PICTURE_USER_VIEWPORT" val="{&quot;height&quot;:8175,&quot;width&quot;:7500}"/>
</p:tagLst>
</file>

<file path=ppt/tags/tag4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6956*3952*1093*1093"/>
  <p:tag name="KSO_WM_UNIT_MEDIACOVER_STYLEID" val="1"/>
  <p:tag name="KSO_WM_UNIT_MEDIACOVER_TEXTSTATE" val="0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heme/theme1.xml><?xml version="1.0" encoding="utf-8"?>
<a:theme xmlns:a="http://schemas.openxmlformats.org/drawingml/2006/main" name="Office 主题​​">
  <a:themeElements>
    <a:clrScheme name="自定义 987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C00000"/>
      </a:accent1>
      <a:accent2>
        <a:srgbClr val="C00000"/>
      </a:accent2>
      <a:accent3>
        <a:srgbClr val="404040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自定义 987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C00000"/>
      </a:accent1>
      <a:accent2>
        <a:srgbClr val="C00000"/>
      </a:accent2>
      <a:accent3>
        <a:srgbClr val="404040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81</Words>
  <Application>WPS 演示</Application>
  <PresentationFormat>宽屏</PresentationFormat>
  <Paragraphs>18</Paragraphs>
  <Slides>19</Slides>
  <Notes>1</Notes>
  <HiddenSlides>0</HiddenSlides>
  <MMClips>1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字魂35号-经典雅黑</vt:lpstr>
      <vt:lpstr>黑体</vt:lpstr>
      <vt:lpstr>汉仪雅酷黑 75W</vt:lpstr>
      <vt:lpstr>等线</vt:lpstr>
      <vt:lpstr>Arial Unicode MS</vt:lpstr>
      <vt:lpstr>等线 Light</vt:lpstr>
      <vt:lpstr>Calibri</vt:lpstr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滕 理者</dc:creator>
  <cp:lastModifiedBy>张学伟</cp:lastModifiedBy>
  <cp:revision>36</cp:revision>
  <dcterms:created xsi:type="dcterms:W3CDTF">2021-03-10T11:26:00Z</dcterms:created>
  <dcterms:modified xsi:type="dcterms:W3CDTF">2021-05-26T06:38:12Z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C2EEEE8009224001A5FB40685F8E0B71</vt:lpwstr>
  </property>
  <property fmtid="{D5CDD505-2E9C-101B-9397-08002B2CF9AE}" pid="3" name="KSOProductBuildVer">
    <vt:lpwstr>2052-11.1.0.10495</vt:lpwstr>
  </property>
</Properties>
</file>